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ink/inkAction13.xml" ContentType="application/vnd.ms-office.inkAction+xml"/>
  <Override PartName="/ppt/ink/inkAction14.xml" ContentType="application/vnd.ms-office.inkAction+xml"/>
  <Override PartName="/ppt/ink/inkAction15.xml" ContentType="application/vnd.ms-office.inkAction+xml"/>
  <Override PartName="/ppt/ink/inkAction16.xml" ContentType="application/vnd.ms-office.inkAction+xml"/>
  <Override PartName="/ppt/ink/inkAction17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82" r:id="rId1"/>
  </p:sldMasterIdLst>
  <p:notesMasterIdLst>
    <p:notesMasterId r:id="rId26"/>
  </p:notesMasterIdLst>
  <p:handoutMasterIdLst>
    <p:handoutMasterId r:id="rId27"/>
  </p:handoutMasterIdLst>
  <p:sldIdLst>
    <p:sldId id="335" r:id="rId2"/>
    <p:sldId id="350" r:id="rId3"/>
    <p:sldId id="305" r:id="rId4"/>
    <p:sldId id="306" r:id="rId5"/>
    <p:sldId id="307" r:id="rId6"/>
    <p:sldId id="313" r:id="rId7"/>
    <p:sldId id="314" r:id="rId8"/>
    <p:sldId id="31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1" r:id="rId24"/>
    <p:sldId id="352" r:id="rId25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6" autoAdjust="0"/>
    <p:restoredTop sz="90929"/>
  </p:normalViewPr>
  <p:slideViewPr>
    <p:cSldViewPr>
      <p:cViewPr varScale="1">
        <p:scale>
          <a:sx n="71" d="100"/>
          <a:sy n="71" d="100"/>
        </p:scale>
        <p:origin x="107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54"/>
    </p:cViewPr>
  </p:sorterViewPr>
  <p:notesViewPr>
    <p:cSldViewPr>
      <p:cViewPr varScale="1">
        <p:scale>
          <a:sx n="61" d="100"/>
          <a:sy n="61" d="100"/>
        </p:scale>
        <p:origin x="-17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2:34:05.080"/>
    </inkml:context>
    <inkml:brush xml:id="br0">
      <inkml:brushProperty name="width" value="0.05292" units="cm"/>
      <inkml:brushProperty name="height" value="0.05292" units="cm"/>
    </inkml:brush>
  </inkml:definitions>
  <iact:action type="add" startTime="19525">
    <iact:property name="dataType"/>
    <iact:actionData xml:id="d0">
      <inkml:trace xmlns:inkml="http://www.w3.org/2003/InkML" xml:id="stk0" contextRef="#ctx0" brushRef="#br0">13212 6209 0,'0'18'84,"53"-18"18,17 0-95,230 17 26,-141 1-32,-18-18 3,0 0 6,212 0 6,70 35 0,-123-35 1,18 18 0,-54-18-1,-52 0 5,-106 17-8,35-17-9,53 36 2,-106-36 3,0 17 6,-52-17 2,-19 0-1,1 0 5,-1 0-9,19 0-7,17 0-2,0 0 2,17 0 0,-17 0 10,88 0 3,-88 0-3,18 0-13,-54 0 12,1 0-13,0 0 16,-1-17 334,-17-19-343,18 1 4,-1 0-9,19-53 23,17-54 7,-53 107-17,0 18 3,0-1 6</inkml:trace>
    </iact:actionData>
  </iact:action>
  <iact:action type="add" startTime="22703">
    <iact:property name="dataType"/>
    <iact:actionData xml:id="d1">
      <inkml:trace xmlns:inkml="http://www.w3.org/2003/InkML" xml:id="stk1" contextRef="#ctx0" brushRef="#br0">13424 7461 0,'70'-17'175,"18"17"-169,36 0-1,52 0 2,-17 0 2,-18-18 1,35 18-3,-34 0 1,351 0 23,-422 0 3,299 0-33,-299 0 1,35 0 10,123 0 4,18 0 1,53 0 0,-124 0-1,106 0 2,-193 0-5,52 0-11,-35 0 14,-1-18-15,125 18 15,-54 0 2,36 18-2,-1 17 0,178 18 6,-195-18-2,-124-35-16,-17 0 16,70 0-19,-34 0 15,-19 0 1,107 0 1,-89 0-2,106 18 1,-53-18-1,18 0 2,-89 0-4,-34 0-12,34 0-1,18 0 5,-17 0 3,88 0 10,-1 0-4,-17 0 1,-17 0 2,-36 0-1,0 0-2,71 0 2,-18 0-1,18 18 1,0-18 2,-1 17 5,-69-17-18,-19 0-4,-35 0 0,18 0 10,-17 0-9,-1 0 13,-17 0-1,17 0-13,-17 0 15,-1 0-1,1 0 0,17 0 3,-17 0-18,17 0 13,18 0 2,0 0-1,17 0 9,-52 0-10,0 0 1,-1 0 878,1 0-851,0 0 4,-18-17-38,17 17 53,1-18-40,-18 0 38,17 18-34,1 0 23,0-17-29,17 17-7,36 0 4,-19 0 1,-34 0-2,17 0-13,1 0-1,-1 0 13,-17 0 2,-1 0 0,1 0 135,-18-18-142</inkml:trace>
    </iact:actionData>
  </iact:action>
  <iact:action type="add" startTime="27435">
    <iact:property name="dataType"/>
    <iact:actionData xml:id="d2">
      <inkml:trace xmlns:inkml="http://www.w3.org/2003/InkML" xml:id="stk2" contextRef="#ctx0" brushRef="#br0">13194 8555 0,'0'-18'142,"18"1"-136,52 17 14,19 0-4,-36 0-13,35 0 5,-35 0 0,17 0 2,18 0-3,-17 0 1,176 0 17,106 0 8,-177 0-17,-105-18-7,87 18-4,160 0 11,-36 0 0,53 0 2,-17 0-1,-177 0-1,141 0-14,-176 0 4,194 0 21,-194 0-24,-53 0-1,88 0 11,35 0 3,-53 0-2,-17 0-13,71 0 1,-1 35 12,71-17 3,88 17 1,-229-17-4,-18-18-12,-17 17-1,17-17 14,18 18-14,123 17 15,-105-35 0,70 18 1,-36-18-1,36 0 8,-70 0-8,-36 0-4,0 0 4,-17 0 0,-54 0 1,1 0 0,0 0 0</inkml:trace>
    </iact:actionData>
  </iact:action>
  <iact:action type="add" startTime="37459">
    <iact:property name="dataType"/>
    <iact:actionData xml:id="d3">
      <inkml:trace xmlns:inkml="http://www.w3.org/2003/InkML" xml:id="stk3" contextRef="#ctx0" brushRef="#br0">15523 9666 0,'17'0'100,"18"0"-96,89-18 21,264 1 5,-212 17-9,-52 0-9,17 0-7,35 0-2,-70 0 2,-18 0 4,-17 0 4,17 0 2,-17 0-10,-36 0-1,18 0 0,-18 0 2,0 0 10,1 0-14,-1 0 1,18 0 7,35 0 7,0 0-1,-17 0 1,17 0-1,0 0 1,71 0 4,-71 0-8,18 0 5,-53 0-13,18 0 7,17 0 5,53 17 3,-71-17-9,19 0-6,-19 0-2,18 36 1,18-36 2,35 0 11,-35 17-3,70 1-12,-123-18 5,18 0 1,52 18 9,-87-1 0,-19-17 1,1 0-2,0 0 73,-1 0-65</inkml:trace>
    </iact:actionData>
  </iact:action>
  <iact:action type="add" startTime="54034">
    <iact:property name="dataType"/>
    <iact:actionData xml:id="d4">
      <inkml:trace xmlns:inkml="http://www.w3.org/2003/InkML" xml:id="stk4" contextRef="#ctx0" brushRef="#br0">12189 12382 0,'-18'0'45,"1"0"-2,17 18-38,-18-18 21,0 0 40,1 0-55,-1 0 26,18 18-36,-18-18 16,1 17-9,-1 1 2,18 0 10,-18-1-8,1-17-11,-1 0 1,18 18 14,-17-18-2,17 18 2,-18-1 2,18 1 28,0 0-21,0-1-13,0 1 14,0-1-3,0 1-15,0 0 17,0-1-1,18 1-13,-1-18 6,18 18 2,-35-1-6,18 1-9,0 0 3,-1-18-1,1 17 11,17-17 0,18 18-2,18-1 3,-18-17-15,-18 18 10,106-18 5,-18 18-2,-70-18 1,-35 0 29,-18-36 65,18 1-103,-18-18 10,0 36 0,0-1 2,0 0-9,0 1-2,0-1-5,0 0 9,0 1 12,0-1-18,-18 18 3,18-17 6,0-1 3,0 0-5,-18 18-10,1-17 12,-1 17 0,0-18 15,1 18-30,-1 0 16,1 0-2,-1 0 3,0-18-3,1 18 2,-1 0 0,0 0 49,1 0-34,-1 0-31,0-17 14</inkml:trace>
    </iact:actionData>
  </iact:action>
  <iact:action type="add" startTime="56865">
    <iact:property name="dataType"/>
    <iact:actionData xml:id="d5">
      <inkml:trace xmlns:inkml="http://www.w3.org/2003/InkML" xml:id="stk5" contextRef="#ctx0" brushRef="#br0">12894 12876 0,'53'0'152,"-35"0"-142,35 0-3,159-53 22,-160 36 3,336-18-26,-282 35 1,-18 0-6,-17-18 6,-53 18 5,158 0 5,0 0 0,-17 0 4,-88 0-8,-1 0-7,71 18-3,-105-18 4,17 17 11</inkml:trace>
    </iact:actionData>
  </iact:action>
  <iact:action type="add" startTime="58368">
    <iact:property name="dataType"/>
    <iact:actionData xml:id="d6">
      <inkml:trace xmlns:inkml="http://www.w3.org/2003/InkML" xml:id="stk6" contextRef="#ctx0" brushRef="#br0">12806 13723 0,'0'0'1,"0"-18"3,-17 18 13,-1 0 5,18-17 34,-18 17-31,1-18-6,-1-35-5,-35 0 4,0 18-1,18 17-3,0 1-13,-1-19 15,1 36-15,-36-17 15,36-1 1,-18 18 0,0 0 0,36 0 0,17-17 4,-18 17-6,0 0 38,18 17-44,-17 1-4,-1-18 10,1 35 4,-1-17-7,18 17-7,0-17 2,-18-18 0,18 17 24,-17 1-30,17 0 4,0-1 12,0 1 9,0-1-18,0 1 68,0 17 10,17-17-79,1 0 2,0-1 10,52 19-6,1-1 3,-1-17 2,36-1 2,-53 1-9,-18-18-9,0 17 0,1-17 15,-1 0-16,0 0 6,-17 0 3,-18 18 6,18-18-3,17 0-10,-17 0 10,-1 0 5,1 0-1,17-18 1,-17 1-3,-1 17 1,1 0 1,-18-18-2,0 1-14,18-1 7,-18 0 16,0 1-17,0-1 18,-18 18 162,-17 0-179,17 0 0,-17 0 8,-18 0 0,-18-18-14,54 18 2,-1 0 9,0-17-10,1 17 13,-1-18 0</inkml:trace>
    </iact:actionData>
  </iact:action>
  <iact:action type="add" startTime="63634">
    <iact:property name="dataType"/>
    <iact:actionData xml:id="d7">
      <inkml:trace xmlns:inkml="http://www.w3.org/2003/InkML" xml:id="stk7" contextRef="#ctx0" brushRef="#br0">1288 6279 0,'0'36'135,"0"-1"-121,0-17-3,-18-1-8,18 1 8,0 0-5,0-1 11,-17 1 5,-1 52 18,0-34-24,1-1 1,17 0 0,0 1-1,-18-19 9,18 1-8,0-1 6,0 1-21,-18 17 15,18-17 0,-17 53 0,17-54 0,-18 18-3,18-17-12,0 0 0,-17 35 14,17-36-2,0 36 8,0-35-8,0 35 5,0-18 0,0-17-8,0-1-10,0 1 23,-18 0 18,18-1 235,18-17-257,34 0-13,1 18 3,124-1 17,-124 1 7,176 35-29,-141-53-2,-35 35 4,0-35 8,106 18 3,-124 0-3,89-1-11,-54-17 1,1 18 2,-36-18 0,0 0 5,53 18 4,-17-18 1,35 17-1,-18-17 2,0 0-1,0 18-2,1-18 2,34 17 0,-35-17 4,53 36-12,-123-36-7,105 17 13,19-17-13,157 71 15,-157-53-3,-72-1-12,36 18-1,35 18 14,-53-35-14,53 17 14,0-17 3,-35 0 0,18-18-2,-1 0 1,71 0 11,-141 0-24,35 0 4,-17 0 1,17 17-5,-17-17 0,17 18 6,88 17 6,124-17-1,-35-1 3,17 19-2,88 17 0,-193-53-14,105 0 15,0 0-2,-141 0 1,53 0-14,-88 0 12,-53 0-13,71 0 16,-54 0 0,-52 0 0,35 0 1,-36 0-5,1 0-11,0 0-1,-1 0 13,1 0 4,35 0-17,35 0 21,-70 0-12,35 0-8,-18 0 0,18 0 12,35 0 2,18 0 1,-18 0 0,-53 0-2,-17 0-11,17 0 5,-17 0-2,-1 0 12,1 0 46,0 0-37,-18-36 124,0 19-145,0-19 2,0-87 17,0 17-13,0 18 4,0 0-1,17-18 2,1 35-2,-18 36 4,0-18-5,0-17-7,0 34-5,0 19 3,0-1-1,0-17 4,0 17 8,-53 0 181,-35-17-190,-124 18 10,53-1-16,-158-53 13,176 71-1,-177-53-9,36 1 0,18 16 0,87 19-2,-140-19 4,176 19 17,-406-36-23,264 35 16,-52-17 2,106 17-1,176 18-6,-17 0-8,-19-17-3,-16 17 5,34 0 6,-17 0-1,-18 0 5,-35 0-15,53-36 2,-53 36 2,-1 0 20,-122-17-23,52 17 14,-52-18 0,87 18 1,-52-35-2,53 35 2,17 0 1,88 0 0,-35 0-12,89 0 0,-19 0-3,1 0 2,-18 0 7,-88 0 4,35 0 2,18 0 1,0 0-7,17 0-6,-70 0-1,71 0 3,-54 0 10,71 0-14,18 0 6,-35 0 7,52 0-1,-17 0 1,-1 0-1,19 0 0</inkml:trace>
    </iact:actionData>
  </iact:action>
  <iact:action type="add" startTime="69764">
    <iact:property name="dataType"/>
    <iact:actionData xml:id="d8">
      <inkml:trace xmlns:inkml="http://www.w3.org/2003/InkML" xml:id="stk8" contextRef="#ctx0" brushRef="#br0">3616 6632 0,'-17'0'167,"17"18"-159,-18 17 0,0 18 17,-17 35 8,17-70-17,18 17 4,0-17-7,-17 35-12,-1-18 17,1 18 0,-1-35 1,18-1-6,0 1 3,0-1 0,-18 1 0,18 0-14,0-1 13,0 19 4,-17-19 1,17 19-9,0-19-3,-18 1 1,18 17 8,0-17 0,0-1 0,-18-17-3,18 18 108,0 0-94</inkml:trace>
    </iact:actionData>
  </iact:action>
  <iact:action type="add" startTime="72455">
    <iact:property name="dataType"/>
    <iact:actionData xml:id="d9">
      <inkml:trace xmlns:inkml="http://www.w3.org/2003/InkML" xml:id="stk9" contextRef="#ctx0" brushRef="#br0">1306 7514 0,'0'18'212,"0"-1"-195,-18 1-11,18 0 2,-18-1 1,18 1-2,-17 0 23,17-1-28,-18 1 29,18 0-17,0 17-12,-18-18 15,18 1 2,0 0 220,36-18-236,-1 0 2,18 17 3,35-17-1,-17 18 0,17-18 0,159 35 23,70 1 4,-246-36-20,-36 0-8,0 17 8,-17-17 0,0 0 0,-1 0-12,-17 18 15,36-18-1,16 0 0,54 18 2,0-18-2,35 17 1,-105-17-2,52 18-10,-53-1-4,18-17 15,0 18-14,0 0 12,-18-18 2,-17 0 58,-1 17-66,1-17-1,17 18 1,18 0 8,-35-18 2,17 17-1,0-17 4,-17 0-6,-18-17 161,0-1-163,18 0-5,-18 1 9,0-36 0,17 18-1,-17 17 1,18 0 0,-18 1 2,18-1-7,-18 0-8,0 1 1,0-1 6,17 0 9</inkml:trace>
    </iact:actionData>
  </iact:action>
  <iact:action type="add" startTime="75554">
    <iact:property name="dataType"/>
    <iact:actionData xml:id="d10">
      <inkml:trace xmlns:inkml="http://www.w3.org/2003/InkML" xml:id="stk10" contextRef="#ctx0" brushRef="#br0">3828 6421 0,'0'-18'73,"0"0"-55,18-35 16,35-105-1,-18 52-18,0 35 1,-17 18-14,-18 18 13,53-71 1,-53 71 10,17 17-20,1 18 261,35 0-261,-18 0 2,36 0 0,123 36 9,0-1 0,-53-18 1,-18-17-3,-70 18 3,-35-18 13,-1 0-21,1 0 15,0 0-24,52 0 15,19 0 1,-19 0-1,-17 0 1,0 0 0,17 0 0,-34 0-2,-1 0-12,-17 0 4,-1 0 16,-17 35 228,0-17-242,0 17-2,0-17 9,0 17-9,-17-17 10,17-1-2,-18 19-15,0-36 18,18 17-15,0 1 3,-17 0 4,17-1 5,-36 19 0,36-19 3,-17 36-1,17-35-2,-18 17 4,1-17-4,-1 17 2,0 0-2,18-17 3,-17-18 167,17 18-170,0-1-1,0 1 3,0-1-2,0 1 3,-18-18 3</inkml:trace>
    </iact:actionData>
  </iact:action>
  <iact:action type="add" startTime="78107">
    <iact:property name="dataType"/>
    <iact:actionData xml:id="d11">
      <inkml:trace xmlns:inkml="http://www.w3.org/2003/InkML" xml:id="stk11" contextRef="#ctx0" brushRef="#br0">5239 6650 0,'18'-18'102,"-18"1"-94,17 17 4,1-36-1,0 1 14,17-18 8,-17 18-14,-1 17-1,-17 1-4,18-1-1,-18 0-12,17 18 16,19-35-16,-19 17 23,1 1-8,0-1 9,-1 18-3,1-18-9,17 1 5,-17 17-1,0-18-2,-1 18-13,1 0 4,35 0 5,88 0 6,88 0-3,36 35 4,-71-35-2,35 36 8,-123-36-11,-18 17 2,-17-17-2,17 0 5,18 0-1,-36 0 2,-35 0-16,36 18 4,-18-18-1,35 18 9,53-1 2,-53 1-2,1 0 2,-1 17-1,-53-35 1,18 0 1,35 17-1,-17 1 0,-18-18-3,-18 35-11,0-35-2,-17 0 13,0 0-12,-1 0 14,-17 18 7,0 17 132,0 1-147,0-1 4,0 53 7,0-17-4,0 17 1,-17-53 1</inkml:trace>
    </iact:actionData>
  </iact:action>
  <iact:action type="add" startTime="82876">
    <iact:property name="dataType"/>
    <iact:actionData xml:id="d12">
      <inkml:trace xmlns:inkml="http://www.w3.org/2003/InkML" xml:id="stk12" contextRef="#ctx0" brushRef="#br0">17869 12506 0,'0'-18'57,"0"1"-49,17-1 1,18 0-2,18-70 22,71 35 5,-107 36-18,1 17 39,0 35-48,-18 0 1,0 0 6,17 54 2,-17-36-2,0 0-11,0-1-2,0 19 5,0-53 3,0 87 7,0-52 1,0 36 2,0-72-4,18 19 0,-18-19-12,18-17 46,17 0-28,0-35-8,71-18 15,-53 18-25,-18 17 14,1 0-16,-19-17 15,-17 17 0,0 1 35,0-1-35,0-17-9,0 0 3,-17-1 6,-1 19 2,-17-1-1,17 18-1,0 0 16,1 35-11,-19 18-5,1 18 1,18-36-5,17 18-8,-18 18-3,-35-18 10,35-1-8,18 19 14,-17-18-1,-1 35-12,0-35 5,18-35-5,0 17 11,0 0-14,0 18 15,0-35 2,0 17-3,0 18 2,-17-35 0,17 17 3,0-18-6,0 19 2,0-19 0,-18-17 2,18 18-1,-18 17-2,18 1 3,0-19-2,-17 1 1,-1 0-2,-17 17-14,17-18 5,1-17 5,-1 0 10,0 0 25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3:26:39.876"/>
    </inkml:context>
    <inkml:brush xml:id="br0">
      <inkml:brushProperty name="width" value="0.05292" units="cm"/>
      <inkml:brushProperty name="height" value="0.05292" units="cm"/>
    </inkml:brush>
  </inkml:definitions>
  <iact:action type="add" startTime="31524">
    <iact:property name="dataType"/>
    <iact:actionData xml:id="d0">
      <inkml:trace xmlns:inkml="http://www.w3.org/2003/InkML" xml:id="stk0" contextRef="#ctx0" brushRef="#br0">8114 8678 0,'-17'0'123,"-1"0"-98,0 0-7,-35 0 18,36 0-9,17-17-26,-18 17 1,0-18 80,1 18-77,-18 0 5,-71-35 8,-18 17-2,54 18 0,-54-18 6,107 18-7,-1 0 2,-17 0-3,17 0 2,-17 18 1,-18 0 1,35-18-4,1 35-13,-1-17 1,-17-1 13,-54 36 2,37 0-1,16-53-9,19 18 3,-36 17 6,35-17 2,-17-1-3,0 19 2,35-19 2,-18-17-14,18 18 0,-18 17 16,-17 18-4,17 18 1,1-1-3,-1 1 1,18-36 5,0-17-4,0 17-5,0 53-7,-18-35 0,18-18-2,0 1 2,0-1 11,0 18 0,0 35-15,0-70 3,18 35 8,17 17 11,-35-52-13,18-1-6,0 19 0,-1-36 1,1 35 2,0-17 7,-18 17 1,35 18-13,-18-36 4,1 1 5,-18 0 7,35 17-4,1 18 3,69 35-1,1-17 3,-53-54-18,0 19 9,35-19-3,53 36 10,1-35-1,-54-18-2,0 0 3,-18 0 0,-17-18-1,-17 1 1,-19-19-2,36-17 4,-35 36-4,0-19 0,17-17-13,-18 18 3,1 0 6,17-36 6,1 18-1,-19 18 0,1-18 2,-18-53 0,0 36-2,0-36 0,-18-17 5,-17-19-6,-36-34 4,36 123-8,18-35-8,-19 35-2,-34 0 6,34-17 3,-34-19 5,17 36 0,35 18 1,1 35 2,17-17-2,-18-1-14,0 18 25</inkml:trace>
    </iact:actionData>
  </iact:action>
  <iact:action type="add" startTime="34058">
    <iact:property name="dataType"/>
    <iact:actionData xml:id="d1">
      <inkml:trace xmlns:inkml="http://www.w3.org/2003/InkML" xml:id="stk1" contextRef="#ctx0" brushRef="#br0">7850 10813 0,'17'-18'99,"-17"0"-89,18-17-3,0 0 1,-1-18 20,-17-35 6,0 70-18,0-17-12,0 17 1,0 1 3,0-19 11,-17-17-4,17 36 1,-36-36 4,36 35-5,-53-35-12,36 36 1,-1-1 12,0 0 8,1 1-7,-1 17 12,18-18-22,-17 18 6,-54 0 4,-17 0 1,-53 0-3,17 18 2,36 17 0,53-35 0,17 18 0,0-18-13,1 17 8,17 18 6,-35 1-3,-18-19 4,35 1-6,0 35-11,-17-18 5,17 1 1,-52 52 9,35-35 0,17 0 4,18-1-7,0-34-9,-35 70 5,35-52-8,-18-1 13,18-18 0,0 19-12,0 17-2,0-18 5,0 0 3,-18 71 8,18-18-1,0 53 1,0 0-1,0-35 1,0 35-1,53-17 0,-53-18 1,18-36 0,17 18 0,-17-52 0,17 122 14,-17-122-26,17 17-4,-17 0 10,17 17-9,0 18 14,1-35 2,-19-17-12,18-19 5,-17 36 4,17-35 2,1-18 1,-19 17-3,-17 1 6,18-18 40,17 0-52,-17 0 4,35 0-2,-18-18-10,18 18 15,-18-17-15,106-36 21,-105 35-11,105-70-5,-53 53-1,-53 17 3,36-52 11,-18 52-3,-18 0-2,0-17 2,-35 0 0,36 17 2,-19 0-4,1-17-12,-1 0-1,19 0 8,-36-1 0,35-17 9,0-70 7,-35 88-21,18-18 13,-18-18 0,0-17 1,0 53-17,-18-1 6,1-16 2,-19-54 12,1 0-5,35 88-7,-18-52-7,-17 17 2,18-18 9,-36-35 4,17 0 0,-17-35-1,-17 18 5,52 70-8,-17-35-9,17 35-1,1-18 6,-54-70 8,36 35-1,17 1 7,-17 69-13,35 19-6,-18 17-3,18-18 17</inkml:trace>
    </iact:actionData>
  </iact:action>
  <iact:action type="add" startTime="52829">
    <iact:property name="dataType"/>
    <iact:actionData xml:id="d2">
      <inkml:trace xmlns:inkml="http://www.w3.org/2003/InkML" xml:id="stk2" contextRef="#ctx0" brushRef="#br0">6174 8925 0,'18'0'148,"-1"0"-132,1 0 14,17 0-13,0 0-11,-17 0 4,17 0-4,36 0 16,-36-17-20,36-1 30,-54 18-16,19 0-14,-19 0 2,1-18 8,0 18 4,17-17 1,-18 17 0,1 0-1,0 0 2,-1 0-1</inkml:trace>
    </iact:actionData>
  </iact:action>
  <iact:action type="add" startTime="53777">
    <iact:property name="dataType"/>
    <iact:actionData xml:id="d3">
      <inkml:trace xmlns:inkml="http://www.w3.org/2003/InkML" xml:id="stk3" contextRef="#ctx0" brushRef="#br0">6544 8696 0,'18'0'11,"-18"18"-5,18-18 1,-1 17 0,1-17 9,0 18 4,-18 0-10,35 17 8,18 0 15,-36-35-14,-17 18 0,0-1-7,18 1-8,0 0 11,-18 17 3,17-35-2,-17 18-1,0-1 1,0 1 1,-17 35-1,-19-18 2,1 0-17,17-17 6,-17 0 9,18-1-7,-19 19 6,19-36 2,17 17 0,-18-17 4</inkml:trace>
    </iact:actionData>
  </iact:action>
  <iact:action type="add" startTime="55576">
    <iact:property name="dataType"/>
    <iact:actionData xml:id="d4">
      <inkml:trace xmlns:inkml="http://www.w3.org/2003/InkML" xml:id="stk4" contextRef="#ctx0" brushRef="#br0">5733 8978 0,'18'0'52,"-1"0"-43,1 0 26,52 0-34,54-17 30,-106-1-13,-1 18-3,1-18-12,17 18-2,-17 0 4,-1 0 12,19-17-10,-19 17-3,36-18 0,-35 18 16,17 0-12,-17-18 8,17 18 1,-17 0-1,17 0 5,-17 0-9,-1 0-9,-17-17 3</inkml:trace>
    </iact:actionData>
  </iact:action>
  <iact:action type="add" startTime="56563">
    <iact:property name="dataType"/>
    <iact:actionData xml:id="d5">
      <inkml:trace xmlns:inkml="http://www.w3.org/2003/InkML" xml:id="stk5" contextRef="#ctx0" brushRef="#br0">5804 9772 0,'17'0'93,"1"0"-81,17 0-6,-17 0 1,17 0 17,0 0 8,106 0-31,-123 0 6,17 0 3,18 0 6,-35 0 3</inkml:trace>
    </iact:actionData>
  </iact:action>
  <iact:action type="add" startTime="57375">
    <iact:property name="dataType"/>
    <iact:actionData xml:id="d6">
      <inkml:trace xmlns:inkml="http://www.w3.org/2003/InkML" xml:id="stk6" contextRef="#ctx0" brushRef="#br0">6121 9666 0,'18'0'115,"-1"0"-98,1 0-10,0 18 16,-1 17 9,1-35-14,-1 18-5,1-18 3,-18 17-6,18-17 4,-1 0-1,1 18 7,-18 0-2,18-1-4,-36 1 85,-17-1-92,17 19 2,-70 17 7,0 17 2,0-17-2,70-35 1</inkml:trace>
    </iact:actionData>
  </iact:action>
  <iact:action type="add" startTime="61730">
    <iact:property name="dataType"/>
    <iact:actionData xml:id="d7">
      <inkml:trace xmlns:inkml="http://www.w3.org/2003/InkML" xml:id="stk7" contextRef="#ctx0" brushRef="#br0">8873 8625 0,'17'0'258,"-17"-17"-246,18-1-9,0 18 5,-18-18 9,17 18 170,1 0-144,-18 18 3,0 0-9,18-18-11</inkml:trace>
    </iact:actionData>
  </iact:action>
  <iact:action type="add" startTime="63263">
    <iact:property name="dataType"/>
    <iact:actionData xml:id="d8">
      <inkml:trace xmlns:inkml="http://www.w3.org/2003/InkML" xml:id="stk8" contextRef="#ctx0" brushRef="#br0">9120 6773 0,'0'36'59,"0"-1"-52,0 0 1,-18 0 0,18-17 0,0 17 1,-18 1 18,18 17 6,0-36-17,0 1 2,0-36 115,0-17-125,0 0 4,0-89 4,0 18 2,18 18-6,0 18-10,-18-19 0,35 1 16,-17 53-6,-1-18 9,1 53 6,-1 0 23,1 0-33,0 0-6,17 0-3,0 0 8,18 0 1,106 0-16,-141 18 5,70-18 3,18 17 7,35 1 2,0 0-1,-18-1-2,-17-17 3,-35 0 1,-36 0-5,18 0-9,-35 0 2,-1 0-1,18 0 8,36 0 5,0 0-2,-36 0 2,-17 0-3,-1 0-12,-17 18 140,0 17-135,0 0 0,18 54 7,-18-19 1,17 18-2,36 1 1,-53-54 1,0 18-1,0-36 18,0-34 93</inkml:trace>
    </iact:actionData>
  </iact:action>
  <iact:action type="add" startTime="65326">
    <iact:property name="dataType"/>
    <iact:actionData xml:id="d9">
      <inkml:trace xmlns:inkml="http://www.w3.org/2003/InkML" xml:id="stk9" contextRef="#ctx0" brushRef="#br0">10249 4674 0,'-36'0'499,"19"36"-490,-1-19-1,0 1 1,1-1-3,17 1 5,-18-18-5,0 18-1,1-1 5,-1 1 33,-35 53-42,0-18 32,36-53-16,17 17-16,-18 1 5,0-18 9,18 17-4,-17 1-8,17 0 2,-18-1 9,0 1-2,18 0 4,-17 17 1,-1-17-1,18-1-15,-17 36 17,-1-18-1,0 18-2,-17 18 2,17-36-1,1 36 1,17-54-2,0 19-13,-18-1-1,18 0 7,0 0 1,-18 18 7,18-17 1,0-1 0,0 0 2,0-17-9,0-1-9,0 1 3,0 0 10,0 17 2,18-17 2,0-1-3,-1 36 5,1-35-3,0-1-1,17 19-1,0-1 2,0 0 2,-17-17-6,17 0 5,-17-1-1,17 1 1,-17-18 19,0 0 39,17 0-68,-18 0 1,54 0 8,-18-18-1,-18-35 6,-35 36-6,18 17 13,-18-18 74,0-17-91,-18-18 6,18 35-16,-17 18 12,17-35-13,0 17 15,-18 1-1,-17-1 3,17 0 3,0 18-8,-17-35 6,17 17 13,-17 18-28,18-17 1,-1 17 9,-17-18-5,-18 18 11,0 0 1,35 0-20,1 0 12,-1 0-9,0 0-2</inkml:trace>
    </iact:actionData>
  </iact:action>
  <iact:action type="add" startTime="72607">
    <iact:property name="dataType"/>
    <iact:actionData xml:id="d10">
      <inkml:trace xmlns:inkml="http://www.w3.org/2003/InkML" xml:id="stk10" contextRef="#ctx0" brushRef="#br0">11501 1958 0,'-18'18'45,"1"52"-36,-1-17-1,0-18 0,-17 89 21,35-36 4,0-70-16,0-1-16,0 1 29,35-18-29,1-18 15,17-35 3,-36 18-4,-17-18 5,0 18-8,0 0-9,0 17-1,0 0 4,0 1 5,0-1 8,0 0 40,35 18-45,18 0 6,-17 0-18,69 0 13,54 0-14,-106 0 7,0 0 2,0 0 7,-53 18 45,0 0-56,18 17 8,-1-17 3,54 52-16,-18-35 13,0-17-12,123-18 15,-53 0 0,-52-53 6,-53 18-15,-18-18 8,0 0 2,-36 18-2,19 35 0,-1 0-12,18-18 62,18 18-54,52 0-8,-34-18 10,87 18 5,-105 18 61,-18 0-74,17 17 6,107 0 4,52 1 5,-52-19-5,-54-17-1,-52 0 94,0 18-93,-1-1-8,71 1 9,36 0 0,-1-18-1,-35 0 2,-70-18 0,-18 0-5,18 18 60,-1 0-25,19 0-40,-1-17-2,18 17 10,0 0-2,70 0-12,-70 0 4,0 0 5,18 35 7,-1-17 4,-52-18-14,17 17 10,-17-17 1,17 0-18,53 0 5,-35 0 2,18 0 13,35-17-6,-71-1 2,-18 18-3</inkml:trace>
    </iact:actionData>
  </iact:action>
  <iact:action type="add" startTime="74625">
    <iact:property name="dataType"/>
    <iact:actionData xml:id="d11">
      <inkml:trace xmlns:inkml="http://www.w3.org/2003/InkML" xml:id="stk11" contextRef="#ctx0" brushRef="#br0">11324 3157 0,'53'0'100,"18"0"-91,35 0-2,-18-17 5,300-19 4,-212 36 1,248-17-13,-107 17 2,-158-35 2,458 35 7,-176 0 5,18 0-2,-106-18-4,-36-17 2,-123 35-1,-88-18-13,35 18-1,-35 0 12,18 0 4,-19 0-16,36 0 15,-35 0-14,-70 0 4,-19 0 3,-17-18 8</inkml:trace>
    </iact:actionData>
  </iact:action>
  <iact:action type="add" startTime="79736">
    <iact:property name="dataType"/>
    <iact:actionData xml:id="d12">
      <inkml:trace xmlns:inkml="http://www.w3.org/2003/InkML" xml:id="stk12" contextRef="#ctx0" brushRef="#br0">11113 7003 0,'0'17'66,"0"1"-60,0 17 5,0-17-6,0 70 20,0 18 8,0-53-15,0-36-1,0-34 81,0-1-90,0-35 11,0 0-12,17-17 10,-17-18 1,0 52-17,0 1 12,18 35-11,-18-71 14,18 54 1,-1-36-1,1 35 1,0-17 0,17 17-1,-17 1 1,-1 17 2,36 0 3,18 0-14,-18 0-8,0 0 7,-1 17 3,142 36 10,18-35-4,176 35 5,-300-36-11,212 1 7,-159-18 0,89 35-16,-160-35 6,18 0 3,18 18 7,-53 0 0,-18-18-3,-17 0 97,0 0-91,-1 0-12,19 0 6,-1 0-1,0 0-8,0 0-1,1 17 2,-1-17-2,-17 18 10,35 17 3,17-17-1,71 17 1,18 0 4,17 1 2,-140-36-18,-19 17-2,1-17 13,-18 18 96,0 0-104,0-1-2,0 1 2,0-1 7,0 1 1,0 0-15,0-1 14,0 1 2</inkml:trace>
    </iact:actionData>
  </iact:action>
  <iact:action type="add" startTime="81417">
    <iact:property name="dataType"/>
    <iact:actionData xml:id="d13">
      <inkml:trace xmlns:inkml="http://www.w3.org/2003/InkML" xml:id="stk13" contextRef="#ctx0" brushRef="#br0">12771 5009 0,'0'0'4,"-18"-17"-2,1-18 1,-1 17 8,18 0 4,-18 18-11,-158-35 23,-159 35 4,70 71-11,159-36-7,53 18 5,1-18-1,34-35-16,18 18 13,0-1-13,0 1 16,0 0-2,53 52-13,0-35 4,35 36 3,194 52 10,18-17 0,-141-35-6,-89-36-7,36 18-3,18 53-1,-54-71 6,-52 0 7,-18-17 2,0 17-16,0-17 5,-35 35 2,-36 17 8,-105-34 2,-36-1-1,-141-35 3,194-18-8,89 1-7,-54-36-1,89 35 3,-53-17-5,53-18 15,35 0-1,53-35 0,70-18 1,-17 71-1,141-53 1,-88 17 2,-36 53-3,18-17-16,-88 17 8,-18 18 2,1-17 15,-36 34 3,0 54-17,0-18-7,0-18 8,0 89 5,17 34 5,1-122-7,35-1-1,70 0-10,-70-17 1,0-18 2,35 0 10,-35-18 0,-35-17 2,-18 17-4,0 1-9,0-19-2,0 1 6,0 0 5,-35 0 3,-1 17-5,36 0 4,0 1 14,0-1-12,0 0-18,0 1 12,18-1-11,0 18-1,-1-18 8,19 1 2,-36-1 4,17 18-1,-17 35 10,18 1-13,-18 52 4,17 0 2,19 0 2,-19-70-1,36 0 0,-35-18-5,17 0-11,-17 0 0,-1-18 14,19-17-5,-1-36 5,0 1 1,18-54 0,-53 71-1,18 0 1,-18 71 42,0 17-54,0 18 2,0 35 6,35 18 3,-17-35 1,35-1 2,0-70-2,35-35-1,18-53-1,-53 0 1,-36 17 1,1 53-1,-18 36 26,0 17-34,0 36 8,17-1 0,54-34 6,-18-36 7,0-36-11,-36 1-17,36-53 18,-17 17-5,-1 54 4,0-19-2,-17 1 0,52 18-1,-52 17 2,-18 35 74,0 18-82,35 35 9,18 18 0,0-71-5,0 18-9,0-18-2,0 18 4,-18-35 17,-17-18-22</inkml:trace>
    </iact:actionData>
  </iact:action>
  <iact:action type="add" startTime="84490">
    <iact:property name="dataType"/>
    <iact:actionData xml:id="d14">
      <inkml:trace xmlns:inkml="http://www.w3.org/2003/InkML" xml:id="stk14" contextRef="#ctx0" brushRef="#br0">14623 7355 0,'0'-17'5,"-18"17"6,18-18-6,-17 0 11,17 1 6,-18 17-15,18-18 144,0-17-134,18-18-3,17 0 2,36-17 1,-19 17 2,125-53-2,-36 53-3,88-18 4,-158 36-5,-36 35-11,53-18-1,18 1 15,-18 17-1,-17 0-14,-18 0 0,17 0 5,1 0 5,70 0 4,-53 35 2,18-17 2,-53-1-4,-35 1-10,17 0-2,-35-1 4,17 1-3,1 17 12,-18-17 1,18 17 3,-18 0-8,0-17 3,17 17 1,-17-17-11,0 0 7,0 34 4,0-34 1,0 53 1,0-54-1,0 1 16,0 0-2,0-1-13,0 1 10,0-1 13,-17-17-24,-1 0 3,0 0-6,-17 0 1,0 18-1,-36-18 7,18 0-7,-17 18-11,52-18 2,1 0 4,-1 0 8,0 0 105,18-18-112</inkml:trace>
    </iact:actionData>
  </iact:action>
  <iact:action type="add" startTime="86036">
    <iact:property name="dataType"/>
    <iact:actionData xml:id="d15">
      <inkml:trace xmlns:inkml="http://www.w3.org/2003/InkML" xml:id="stk15" contextRef="#ctx0" brushRef="#br0">15611 6544 0,'-18'0'4,"18"18"13,0-71 70,0 17-75,18 1-10,88-124 25,211-229 13,-282 318-29,1 52 5,-19-17-15,19 0 7,-36 17 1</inkml:trace>
    </iact:actionData>
  </iact:action>
  <iact:action type="add" startTime="86735">
    <iact:property name="dataType"/>
    <iact:actionData xml:id="d16">
      <inkml:trace xmlns:inkml="http://www.w3.org/2003/InkML" xml:id="stk16" contextRef="#ctx0" brushRef="#br0">16563 5098 0,'-17'0'23,"-19"0"-16,1 17-1,0 36 4,-1-18-4,1 1 2,0-1 2,0-17-7,-36 70 25,36 35 7,35-70-16,17-53-3,36 0-3,-17 0 1,-19-17-12,54-54 5,-36 18 3,89-123 7,-71-18-1,-1 17 1,-52 1-1,0 0 2,0 158-2,-17 18 25,-1 35-33,1 36 9,17 70 0,-18-35 0,18-18-2,0-35 3,0-18-3,53 18-13,-36-35 4,1-1 3,17-17 9,54 0-3,16 0 2,-16-17 1,-1-36-1,-53 35-2,-35 0-10,35-17 3,-17 18 5,0-1 3,-18 0-7,-36 54 47,1 16-52,-18-16 7,18 52 1,-18 35 4,35-52-1,-17 0-12,35-54-2,0 18 5,0 1 2,71 34 9,34-70 0,37-17 0,52-72-1,-89 1 6,-52 35-18,-35 18 2,17 0 0,-35-36 7,0 54 4,-17 17-2,-19 0 2,-17 35 1,36 53-2,17 18 1,0-36-2,53-17-14,-18-17 0,0-1 6,0 0 2,18 0 8,-35-35-2,-18 18 95,0-53-71,35 17-33,1-17 8,17-18 0,-1-18 3,-16 19 1,-19 34-3,1 18 35,0 35-46,-18 18 0,0 18 6,0-54-7,0 54 10,0-1 4,0-34 1,0-1-17,0-17 16,35-36 16,-17-17-15,-1-36-7</inkml:trace>
    </iact:actionData>
  </iact:action>
  <iact:action type="add" startTime="91347">
    <iact:property name="dataType"/>
    <iact:actionData xml:id="d17">
      <inkml:trace xmlns:inkml="http://www.w3.org/2003/InkML" xml:id="stk17" contextRef="#ctx0" brushRef="#br0">6580 1923 0,'0'-18'11,"0"0"-6,0 1 18,0-1 8,-18 18-8,0-18 6,-105 18-24,70 0-1,18 0 0,-18 0 0,17 0 13,1 0-3,-35 0-13,70 18 88,0 17-81,17-17-1,89 53 8,35 34 2,36-16-2,-19 16 3,-87-52 0,-36 0-1,-17-17-1,-18-19 4,0 1-9,-35-1 4,-18 19-13,0-36 5,17 17 3,-34-17 6,52 0 1,18-35 44,18 0-49,0 0 1,-1-1-12</inkml:trace>
    </iact:actionData>
  </iact:action>
  <iact:action type="add" startTime="92165">
    <iact:property name="dataType"/>
    <iact:actionData xml:id="d18">
      <inkml:trace xmlns:inkml="http://www.w3.org/2003/InkML" xml:id="stk18" contextRef="#ctx0" brushRef="#br0">6827 1782 0,'-18'0'28,"0"35"-18,-17 35 9,0 71-4,-36 18 5,54-35-9,-1-71-7,0 52-2,18-52 7,0 18-5,0-53 14,0-1-2,0-34 72,18-1-81,0 0 1,-1 1 1</inkml:trace>
    </iact:actionData>
  </iact:action>
  <iact:action type="add" startTime="92713">
    <iact:property name="dataType"/>
    <iact:actionData xml:id="d19">
      <inkml:trace xmlns:inkml="http://www.w3.org/2003/InkML" xml:id="stk19" contextRef="#ctx0" brushRef="#br0">7021 2293 0,'0'-18'291,"0"1"-284,17 17 0,1-18 1,-18 0-2,18 1 9,-18-1-13,17 18 7,-17-17 4,0-1-5,0 0 8,0 1 0,0-1 28,-17 18-25,-19 0-3,19 53 1,17 17 0,0 19-1,105 34 2,-52-70-3,0 0 3,-35-53-4,-18 18 45,0-1-46,-18-17 11,18 18-16,18-36 49,0-17-50,52-18 9,36 0 1,-71 18-1,-17 17 1,-18 71 25,0-18-33,0 54 7,0-19 1,35-52-1,18-18-1,35 0 3,18-18 3,-88 18-9,-1-35-8,-17 17-1,0 1 3,0-1 1,0-17 8,-35-1 0,-53 19-14,17 17 14,1 0-14,34 0 16,72 0 37,17 0-47,53 0 2</inkml:trace>
    </iact:actionData>
  </iact:action>
  <iact:action type="add" startTime="94086">
    <iact:property name="dataType"/>
    <iact:actionData xml:id="d20">
      <inkml:trace xmlns:inkml="http://www.w3.org/2003/InkML" xml:id="stk20" contextRef="#ctx0" brushRef="#br0">8961 2064 0,'-18'17'93,"-17"-17"-83,-18 18 5,0 0-14,18 17 17,0 0-2,17-35 1,18 35 2,0-17-6,0 17-9,0-17 2,35 0 1,18-18 10,53 17 0,-35 19-1,-1-19 6,-52-17-6,-18 18-4,0 0 30,0-1-26,0 1-4,0-1 3,-71 1 2,36-18-3,0 0-12,-1 18-1,1-18 8,0 0 15,70 0 29,0-18-45,18 0 0,18 1 4,35-18 5,123-1 7,-211 36-13,17-17 2,-17 17-11,-1 0-1,-34 0 224,-1 0-209,0 0-6,-17 35 5,17-17 1,18-1 4,0 1-5,0-1 3,0 1-6,0 0-9,0-1 101,0 1-86,-17-18-8,17 18 9,0-1-18,-18-17 13,0 0 58,18-17 21,18 17-76,0-36 1</inkml:trace>
    </iact:actionData>
  </iact:action>
  <iact:action type="add" startTime="95629">
    <iact:property name="dataType"/>
    <iact:actionData xml:id="d21">
      <inkml:trace xmlns:inkml="http://www.w3.org/2003/InkML" xml:id="stk21" contextRef="#ctx0" brushRef="#br0">9455 2399 0,'0'18'32,"0"-1"-15,0 18-8,0 1 9,17 34-3,-17-52 5</inkml:trace>
    </iact:actionData>
  </iact:action>
  <iact:action type="add" startTime="96103">
    <iact:property name="dataType"/>
    <iact:actionData xml:id="d22">
      <inkml:trace xmlns:inkml="http://www.w3.org/2003/InkML" xml:id="stk22" contextRef="#ctx0" brushRef="#br0">10372 1976 0,'0'17'15,"-18"-17"-7,1 35 2,-1-17 0,0 0-3,18-1 1,-17 19 20,17-19 3,159 142-29,-124-141 3,18-1 5,0 19 8,-53-19 26,0 1-28,0 0 6,-18-1-19,-17 18 12,17-35 4,18 18-5,18-36 32,17-17-39,-17 18 9,17-1-3,-17-17-10,-1 35 2,1 0 5,0-18 8,-1 0-1,1 1 1,-1 17-5,1 0 0,0 17 6,-18 1-18,0 0 19,0 17-4,0 35 1,0-52-2,0 0 1,17-18 105,1 0-106,-18-18 1</inkml:trace>
    </iact:actionData>
  </iact:action>
  <iact:action type="add" startTime="97297">
    <iact:property name="dataType"/>
    <iact:actionData xml:id="d23">
      <inkml:trace xmlns:inkml="http://www.w3.org/2003/InkML" xml:id="stk23" contextRef="#ctx0" brushRef="#br0">7497 2787 0,'0'0'1,"35"0"3,-17-18 5,35 1-4,-18-1 5,0 0-3,18 1 4,0-1-7,-35 18 4,17-18 0,0 1 20,36-71 4,-36 52-15,0-17 1,-35 18-5,18 0-11,-18 0-1,0-1 14,0 1-13,0-36 14,0-52 1,-35 35-1,-18-36 6,0 71-12,18-17-4,-18 35-3,-18-18 3,18 0 1,-88-53 7,35 71 4,-70-54-1,-89 1-4,71 18 3,53 34 2,18 19-1,52 17-1,-17 0-12,17 0 5,54 0-3,-36 0 9,-18 17 2,1 19-1,-36 17 2,71-36-4,-18 19-9,17-19-4,1 18 4,0-17 3,0 35 9,-1 0-2,19-18 2,17-17-3,0 52-13,0-52 13,0 17-6,0-17 5,0 53 3,0-36 1,35 71-1,88 88 4,1-71-6,-54-52 4,89 87-2,-88-105 2,-54-17 2,-17-19-18,18 1 7,0-18-8,17 35 20,18 0-8,0-17 3,70 0 1,18-1 0,1 19 1,-90-36-6,19 35-10,-36-35 0,71 18 13,70-1 2,-123-17-1,0 0-11,53 18 2,-35-18 0,-1 0 8,-52 0 3,0-18 10,-18 1 154,17 17-156,-17-36-5,0 19-12,0-1-4,0 0 1</inkml:trace>
    </iact:actionData>
  </iact:action>
  <iact:action type="add" startTime="109413">
    <iact:property name="dataType"/>
    <iact:actionData xml:id="d24">
      <inkml:trace xmlns:inkml="http://www.w3.org/2003/InkML" xml:id="stk24" contextRef="#ctx0" brushRef="#br0">16510 7126 0,'0'18'101,"0"17"-92,0 0 9,0-17-17,0 52 1,0-34 6,0 34 10,0-52-10,0 53-2,-17-36 2,17 35 21,-18 19 4,18-107 110,0 0-136,0-17 0,0 0 6,0-1 2,0-34 1,18-1 1,-1-17-1,1 35 6,-18 18-10,18 0-8,-18 17 1,0 0 1,0 1 12,0-1 21,35 18 158,18 0-189,70 0 10,124 0-1,18 0-2,-106 35 4,-54-17-6,-16-18-9,-1 18-1,-18-18 1,-17 0 2,18 17 10,-18-17 0,0 0-12,-18 0 0,0 0 5,36 0 7,-36 0 3,0 0-4,36 0 2,-1 0 1,-17 0-5,18 0-11,-53 0-1,52 0 5,-17 0 4,53 0 6,-36 0 4,1 0-3,17 0 9,-70 0-23,-1 0 8,1 0-1,0 0 9,-1 0-1,1 0-8,-18-17 6,18 17 20,-1 0 263,-17 17-275,0 1-7,0 0-10,0-1 11,0 1-3,18-18 10,-18 17 9,0 1-31,0 0 15,0-1-7,0 19-6,0-19 0,0 1 9,0 0 2,0-1 16,0 1-8</inkml:trace>
    </iact:actionData>
  </iact:action>
  <iact:action type="add" startTime="113368">
    <iact:property name="dataType"/>
    <iact:actionData xml:id="d25">
      <inkml:trace xmlns:inkml="http://www.w3.org/2003/InkML" xml:id="stk25" contextRef="#ctx0" brushRef="#br0">16334 9402 0,'70'0'177,"-34"-18"-173,34 18 2,-17-18 2,124 1 21,-124 17-26,35 0 26,-53 0-12,-17 0 0,-1 0 1,72 0-13,-54 0-1,0 0 4,18 0-2,-35 0 2,35 0 10,-1 0-1,1 0 0,-35 0-4,0 0-11,-1 0-1,19 0 18,-19 0-4,54 0-10,-36 0-2,0 0 19,-17 0-21,35 0 15,-18 0 1,36 0 1,-18 0-2,35 0 1,-35 0-1,70 0-15,-88 0 6,18 0 5,53 0 4,18 0 2,-36 0 0,-53 0-8,0 0-8,-17 0 13,0 0 1,-18 17-14,17-17-1,1 0 78,0 0-63,-1 0 15,1 0-15,0 0-1,-1 0 5,18 0-8,-17 0 7,0 0-7,-1 0 1,1 0 4,0 0 0,-1 0 21,1 0-12,0 0 7,-1 0-28,1 0 8,-1 0 6,1 0 36,0-17-26,-1 17-13,1 0 0,0 0 56,-1 0-42,1 0-14</inkml:trace>
    </iact:actionData>
  </iact:action>
  <iact:action type="add" startTime="117505">
    <iact:property name="dataType"/>
    <iact:actionData xml:id="d26">
      <inkml:trace xmlns:inkml="http://www.w3.org/2003/InkML" xml:id="stk26" contextRef="#ctx0" brushRef="#br0">19015 8925 0,'0'18'77,"0"0"-56,0-1-16,0 18 18,0 1 7,0-19-16,0 1-12,18 0 14,-1-1 14,-17 1-11,18 0 200</inkml:trace>
    </iact:actionData>
  </iact:action>
  <iact:action type="add" startTime="119467">
    <iact:property name="dataType"/>
    <iact:actionData xml:id="d27">
      <inkml:trace xmlns:inkml="http://www.w3.org/2003/InkML" xml:id="stk27" contextRef="#ctx0" brushRef="#br0">19139 8431 0,'52'0'257,"-16"0"-249,-1 0 3,0 0-4,1 18 2,-1-18-5,18 18 5,0-18-1,0 17 0,17-17 1,71 36 16,36-19 10,-142-17-17,53 18-14,-70-18 0,-1 0 5,36 0 6,-35 0 1,0 0 0,-1 0 12,18 0-21,1 0 9,17 0 3,70 0-16,-70 0 2,-18 0 3,54 0 5,-19 0 5,-17 0 0,-53-18 3,18 18-18,-1 0 22,-17-17-24,18 17 17,35-18-4,-18 18 2,-17 0 0,35-18 2,0 18-2,-18-17 0,0 17 1,36-18 1,-71 0-1,0 1 123,17 17-124,1 0 55,-18-18-34</inkml:trace>
    </iact:actionData>
  </iact:action>
  <iact:action type="add" startTime="125463">
    <iact:property name="dataType"/>
    <iact:actionData xml:id="d28">
      <inkml:trace xmlns:inkml="http://www.w3.org/2003/InkML" xml:id="stk28" contextRef="#ctx0" brushRef="#br0">19597 9137 0,'18'0'61,"17"0"-42,18 0-14,-18 0-4,195 0 36,-142 0-36,-35 0 31,211 0-30,-105 0 12,0 0 3,-53 0 2,35 0-3,-106 0 1,18 0 0,-35 0 1,-1 0-1</inkml:trace>
    </iact:actionData>
  </iact:action>
  <iact:action type="add" startTime="133579">
    <iact:property name="dataType"/>
    <iact:actionData xml:id="d29">
      <inkml:trace xmlns:inkml="http://www.w3.org/2003/InkML" xml:id="stk29" contextRef="#ctx0" brushRef="#br0">22261 9190 0,'17'-18'108,"71"-35"-100,1 18-2,34-18 32,300-70-35,-317 70 28,212-18-28,-248 54 4,-17-19-1,0 36 10,-35-17 0</inkml:trace>
    </iact:actionData>
  </iact:action>
  <iact:action type="add" startTime="134369">
    <iact:property name="dataType"/>
    <iact:actionData xml:id="d30">
      <inkml:trace xmlns:inkml="http://www.w3.org/2003/InkML" xml:id="stk30" contextRef="#ctx0" brushRef="#br0">22772 8625 0,'18'18'59,"-1"17"-55,1 1 9,17-1-11,54 106 25,34-18 8,-17-52-18,-89-71-5,1 18-9,-18-1-2,18 1 6,-1 0 1,1-1 8,0-17 9</inkml:trace>
    </iact:actionData>
  </iact:action>
  <iact:action type="add" startTime="135113">
    <iact:property name="dataType"/>
    <iact:actionData xml:id="d31">
      <inkml:trace xmlns:inkml="http://www.w3.org/2003/InkML" xml:id="stk31" contextRef="#ctx0" brushRef="#br0">22878 9772 0,'0'-18'47,"0"1"-39,0-1 0,18 0 0,-18 1 8,35-1 7,18-35 10,-36 18-14,19 17-2,-19-17 0,19 17-3,-19 1 5,-17-1-6</inkml:trace>
    </iact:actionData>
  </iact:action>
  <iact:action type="add" startTime="135978">
    <iact:property name="dataType"/>
    <iact:actionData xml:id="d32">
      <inkml:trace xmlns:inkml="http://www.w3.org/2003/InkML" xml:id="stk32" contextRef="#ctx0" brushRef="#br0">22631 9543 0</inkml:trace>
    </iact:actionData>
  </iact:action>
  <iact:action type="add" startTime="140055">
    <iact:property name="dataType"/>
    <iact:actionData xml:id="d33">
      <inkml:trace xmlns:inkml="http://www.w3.org/2003/InkML" xml:id="stk33" contextRef="#ctx0" brushRef="#br0">19703 10125 0,'0'17'26,"18"-17"-8,70 0-10,-18 0-2,19 0 2,-37 0 0,160 0 19,88 0 6,-159 0-15,-70 0-4,17 0-12,-18 0-1,72 0 5,-72 0 3,71 0 9,-35 0-3,-35 0 2,-19 0-1,-16 0 2,-19 0-3,1 0 8,0 0-13,-1-17-6,1 17 3,17 0 0,-17 0 11,0 0 11</inkml:trace>
    </iact:actionData>
  </iact:action>
  <iact:action type="add" startTime="148937">
    <iact:property name="dataType"/>
    <iact:actionData xml:id="d34">
      <inkml:trace xmlns:inkml="http://www.w3.org/2003/InkML" xml:id="stk34" contextRef="#ctx0" brushRef="#br0">10301 10389 0,'18'0'122,"-18"-17"-88,0-19-26,-18 19-2,18-1 3,0 0 2,-123-34 20,-1-1 4,89 53-25,0 0-9,0 0 4,-1 0 7,1-18 4,-71 18 1,71 0 0,0 0-2,-53 0-13,52 0 4,1 0 4,-18 0 7,-35 0-1,17 0 6,36 0-11,0 35-5,-1-35-3,1 0 9,-35 36 2,17-19 2,0-17-15,18 18 5,35-1 3,-36 19 9,1-19-3,-18 19 2,35-1 1,-52 18-2,52-18 2,18-17-3,-17 17-11,17-17 3,-18-18 0,18 35 10,0-17-11,0-1 5,0 19 4,0-19 11,0 1-10,18-1-7,17 36 7,35-17 0,19-1 3,16-17-3,37-1-1,-1-17 2,0 18 0,-53-1-2,18-17 3,-71 0-4,0 0-11,18 0-3,18 0 7,-1 0 2,19 0 7,34 0 1,1 0 4,-36 0-8,-35 0-8,0 0 0,-36 0-2,18 0 4,1 0-1,-19 0 2,19 0 8,-19 0 0,1 0 5,0 0-9,-1 0-6,19 0 6,-19-17-8,18 17 3,36-35 13,-36-1-3,1 36-16,-36-17 6,17 17 2,-17-18 111,0 0-98,0 1-8,0-1-2,0-17 5,0 0-2,-17 17 2,-19 0 0,1-17 0,35 17-1,-18 1 1,1 17 1,-54-36 3,36 36-9,0-17-8,17 17-1,-17-18 1,-1 1 4,-17 17 5,1-36 2,-1 36-12,17-17-2,1-1 5,0 18 5,-36-18 5,18 18 2,18-17-5,17 17 3,1-18 90</inkml:trace>
    </iact:actionData>
  </iact:action>
  <iact:action type="add" startTime="154177">
    <iact:property name="dataType"/>
    <iact:actionData xml:id="d35">
      <inkml:trace xmlns:inkml="http://www.w3.org/2003/InkML" xml:id="stk35" contextRef="#ctx0" brushRef="#br0">10690 10813 0,'17'0'84,"1"0"-62,-18 17 6,0 1 70,0 0-90,0-1 5,0 36 2,17-53 1,-17 35 1,0-17 0,0 0 1,0-1-4,0 1-10,18-18-3,-18 18 4,0 17 20,0-18-9,0 1-9,0 0 3,18 17 7,-18 36 0,0-18-2,0-36 3,0 18-4,0-17-12,0 0-1,0-1 7,17 19 1,-17-1 7,18 18 0,-18 35 1,0 0 0,0 53-1,0-35 0,0 71 7,0-36-9,0-36 2,0 37 2,0 16-3,0 1 0,0 0 2,0 0-2,0 17 3,0 18-2,0-88 2,0 17-2,0-52 0,0-18 0,18 0 1,-18-18 1</inkml:trace>
    </iact:actionData>
  </iact:action>
  <iact:action type="add" startTime="157741">
    <iact:property name="dataType"/>
    <iact:actionData xml:id="d36">
      <inkml:trace xmlns:inkml="http://www.w3.org/2003/InkML" xml:id="stk36" contextRef="#ctx0" brushRef="#br0">11166 10901 0,'0'17'167,"17"-17"-16,1 0-149,0 0 17,-1 0-3,1 0-3,0 0 84,17 0 346,-18 0-435,1 0 1,0 0 1,-1 0 3,1 0 19,0 0 8,-1 0-34,1 0 8,35 0 0,-18 0 2,-17 0 2,52 0-1,-34 0-1,-1 0 0,0 0 3,-17 0-3,-1 0 5,1 0-8,0 0 0,-1 0 21</inkml:trace>
    </iact:actionData>
  </iact:action>
  <iact:action type="add" startTime="159973">
    <iact:property name="dataType"/>
    <iact:actionData xml:id="d37">
      <inkml:trace xmlns:inkml="http://www.w3.org/2003/InkML" xml:id="stk37" contextRef="#ctx0" brushRef="#br0">12489 10848 0,'17'0'44,"1"0"101,0 0-47,17 0-90,35 0 21,-52 0 2,35 0-29,-18 0-1,-17 0 6,0 0 4,-1 0 5,18 0 3,18 0-5,18 0 1,-36 0 1,36 0 2,-54 0-3,1 0-9,0 0 0,-1 0 9,1 0-5,35 0 5,0 0 6,-36 0-12,19 0-7,-1 0 1,36 18 11,17-18 2,-53 0-14,18 17 13,-18-17 2,0 0-1,1 0 3</inkml:trace>
    </iact:actionData>
  </iact:action>
  <iact:action type="add" startTime="164679">
    <iact:property name="dataType"/>
    <iact:actionData xml:id="d38">
      <inkml:trace xmlns:inkml="http://www.w3.org/2003/InkML" xml:id="stk38" contextRef="#ctx0" brushRef="#br0">11201 10142 0,'-18'18'6,"18"0"2,0-1 28,-53 89-33,53-71 27,-35 89-29,35-106 6,0 17 4,-17 18 5,-1 17 0,18-34 4,-18-1-8,18 0-10,0 0-1,0 1 18,-17-19-7,17 1-9,0 0-1,0-1 25,0 1-25,17-18 199,36 0-195,0 0 6,0 17 1,0-17-10,17 0 0,-34 0 4,17 0-2,88 0 11,-88 0 2,35 0-2,0 0 0,18 0 8,-71 0-15,18 0-4,-18 0-3,18 0 8,-17 0-9,-1 0 17,35 0-3,19 0-14,-36 0 15,-36 0-14,107 0 15,-36 0-1,0 0 2,-70 0-6,35 0-7,0 0 0,17 0-1,-35 0 2,18 0 9,-17 0 0,-1 0-13,-18 0 5,1 0 2,70 0 7,-17 0 1,88 0-1,-54-17 6,-16 17-10,-36 0-11,-1 0 0,1 0 5,0 0 4,71 0 6,-71 0-10,0 0 4,0 0 9,-18 0-4,0 0 11,0 0-3,-17 0-12,0 0-2,17 0 9,0 0-2,18 0-2,-18 0 3,1 0 1,-19 0-6,1 0-8,-18-35 255,0-1-247,0 1-2,0 0-1,0-1 0,0 1 6,0-124 2,-18 124 1,1-53-3,17 53 1,-18-18 1,0 35 5,18 0-10,0 1-1,-17-1 1,17 1 5,-18 17 7,18-18 0,0 0-8,-35 18-3,-36-17 3,18 17 0,-105-18-14,69 18 5,-16 0 2,-178 0 7,-52-18 1,88 18 0,-88 0 9,229 0-20,0 0 2,54 0 1,-142 0 13,52 0 2,54 0-20,18 0-3,17 0 6,-35 0 2,-18 0 8,18 0-13,52 0 8,-70 0 9,53 0-8,18 0-8,0 0-2,17 0 1,1 0 2,-1 0 9</inkml:trace>
    </iact:actionData>
  </iact:action>
  <iact:action type="add" startTime="167848">
    <iact:property name="dataType"/>
    <iact:actionData xml:id="d39">
      <inkml:trace xmlns:inkml="http://www.w3.org/2003/InkML" xml:id="stk39" contextRef="#ctx0" brushRef="#br0">15911 10142 0,'0'18'149,"-36"-18"-134,1 18-6,-35-18 0,17 0 0,-18 0-5,36 0 4,-53 0 6,35 0-11,-53 0 33,-35 0-34,52 0-1,37 0 29,-72 0-29,54 0 19,52 0-7</inkml:trace>
    </iact:actionData>
  </iact:action>
  <iact:action type="add" startTime="169488">
    <iact:property name="dataType"/>
    <iact:actionData xml:id="d40">
      <inkml:trace xmlns:inkml="http://www.w3.org/2003/InkML" xml:id="stk40" contextRef="#ctx0" brushRef="#br0">14376 10918 0,'0'-17'48,"35"-1"-44,-35 1 11,18-1-13,0 18 5,105-53 24,-52 35-30,-18 1 7,141-19 17,-71 19-10,-35 17 2,-17-18 1,-1 1-2,1-1 2,-36 0-3,71 1 6,-53-1-8,-18 18 4,0-18 0,-17 1-1,0 17 12</inkml:trace>
    </iact:actionData>
  </iact:action>
  <iact:action type="add" startTime="170372">
    <iact:property name="dataType"/>
    <iact:actionData xml:id="d41">
      <inkml:trace xmlns:inkml="http://www.w3.org/2003/InkML" xml:id="stk41" contextRef="#ctx0" brushRef="#br0">14729 10160 0,'0'0'2,"17"0"38,1 0-24,0 0 3,-1 18-18,107 17 27,17 18 6,-71-18-18,-17-17 0,18 17 3,-53-17 2,-18-1-10,17-17 8,-17 18-3,18-18 2,-18 18 10,18-18-26,-1 17 48,1 1-43,-1 0 10,-17-1-5,18-17 2,0 18-8,-1-18-4,-17 17 5,18-17 10,0 0-16,-1 0 17,1 18-3,0-18-13,-18 18 4,17-18 4,18 17 10,-17-17-9,-18 18-7,18-18-1,-18 18 6,17-18-3,1 0 11,0 17-3,-1 1 0,1 0-11,-18-1 3,18-17 4,17 18 6,-17-18 6,-18 17 3,17-17 11,1 0-10,-1 0-11,1 0 3,0 0-12,-1 0-4,1 0 12,0 0-12,-1 0 13,1 0 2</inkml:trace>
    </iact:actionData>
  </iact:action>
  <iact:action type="add" startTime="172873">
    <iact:property name="dataType"/>
    <iact:actionData xml:id="d42">
      <inkml:trace xmlns:inkml="http://www.w3.org/2003/InkML" xml:id="stk42" contextRef="#ctx0" brushRef="#br0">18327 10601 0,'35'0'4,"-17"0"4</inkml:trace>
    </iact:actionData>
  </iact:action>
  <iact:action type="add" startTime="173665">
    <iact:property name="dataType"/>
    <iact:actionData xml:id="d43">
      <inkml:trace xmlns:inkml="http://www.w3.org/2003/InkML" xml:id="stk43" contextRef="#ctx0" brushRef="#br0">16440 11007 0,'0'0'5,"35"0"-1,18-18-1,0 18 8,-35 0-5,17 0 24,-18 0 5,1-18 9,17 18-34,1 0 5,-1 0-2,53-35-9,-53 35 2,1-18 6,34 1 0,-34 17 4,-1 0 1,-18 0-2</inkml:trace>
    </iact:actionData>
  </iact:action>
  <iact:action type="add" startTime="175016">
    <iact:property name="dataType"/>
    <iact:actionData xml:id="d44">
      <inkml:trace xmlns:inkml="http://www.w3.org/2003/InkML" xml:id="stk44" contextRef="#ctx0" brushRef="#br0">16898 10654 0,'36'0'99,"-1"0"-95,36 0 1,-1 35 1,18-17 0,53-1 4,-105-17-1,17 18 0,35-18-6,-35 18 11,0-18-12,35 17 26,-53-17 5,-17 0-15,-1 0 54,19 0-64</inkml:trace>
    </iact:actionData>
  </iact:action>
  <iact:action type="add" startTime="175851">
    <iact:property name="dataType"/>
    <iact:actionData xml:id="d45">
      <inkml:trace xmlns:inkml="http://www.w3.org/2003/InkML" xml:id="stk45" contextRef="#ctx0" brushRef="#br0">20338 10354 0,'0'18'6,"0"35"3,-35-18 0,-1 18-4,-17 17 3,18-34 0,-18 17 0,0 17 2,-52 1-4,-72 34 23,36-16 5,123-89 33</inkml:trace>
    </iact:actionData>
  </iact:action>
  <iact:action type="add" startTime="176314">
    <iact:property name="dataType"/>
    <iact:actionData xml:id="d46">
      <inkml:trace xmlns:inkml="http://www.w3.org/2003/InkML" xml:id="stk46" contextRef="#ctx0" brushRef="#br0">19615 10672 0,'70'0'47,"-17"17"-40,247 54 25,-106-54-14,-17 36 0,-72-35-2,-69-18 0</inkml:trace>
    </iact:actionData>
  </iact:action>
  <iact:action type="add" startTime="177544">
    <iact:property name="dataType"/>
    <iact:actionData xml:id="d47">
      <inkml:trace xmlns:inkml="http://www.w3.org/2003/InkML" xml:id="stk47" contextRef="#ctx0" brushRef="#br0">21449 10319 0,'0'35'72,"0"-17"-62,0-1-6,0 1 8,0 17-7,-17 18 23,17-35-2,0 52-24,-18-34 14,18-1-15,0-17 15,-18 34 1,18-16 1,-17-19-2,17 19 1,0-19-2,0 19-13,0-19 5,0 1 18,0 17-3,0-17-10,-18-18-8,18 17-2,0 1 3,18-18 180,35 0-181,-18 0 3,0 18 2,124-18 8,35 17-1,53-17 1,-88 0 5,-71 0-11,-18 0-6,-34 0-2,34 0 3,18 0 13,-17 0-17,-36 0 12,53 0-12,-17 0 14,-36 0-16,18 0 16,18 0 1,35-17 0,-18 17 1,71 0-1,-54 0-2,125 0-10,-89 0-3,-106 0 8,159 0 6,-88 0 0,-53 0 1,-36 0 6,1 0-9,0-18 32,17 18-28,0-18-2,-17 18 1,-18-17-1,18 17 1,-1-18-15,1 18 39,-18-18-33,53 18 7,158 0 3,-87 0-1,70 0 1,-35 0 1,-89 0-8,1 0-6,-36 0-2,-35-35 330,0 0-324,0 0 15,-18-1-21,18-17 13,-17 1 1,-19-19 0,19 36-4,17 17-9,0-17-1,-18 35 9,1-35 4,-1-1 2,18 1-3,-18 35 6,1-18-3,-1 1 13,0 17-8,1 0 0,-1-18-22,-52 18 15,-19-18 0,1 1 3,18-1-2,52 0 1,0 18-1,1 0-10,17-17-6,-18 17 3,0 0 28,-17 0-31,-71 0 15,-17 0 1,-18 0 0,-18 0 5,88 0-9,-176 0-9,106 0 8,0 0-11,-123 0 17,-89 35-1,141-35-5,18 0 6,53 0-1,35 0-1,53 18 1,18-18-1,17 0 0,-17 0 2,18 17 2,-19-17-4,1 0-2,17 0 3,-17 0-1,17 18 0,1-18-15,-1 0 6</inkml:trace>
    </iact:actionData>
  </iact:action>
  <iact:action type="add" startTime="184016">
    <iact:property name="dataType"/>
    <iact:actionData xml:id="d48">
      <inkml:trace xmlns:inkml="http://www.w3.org/2003/InkML" xml:id="stk48" contextRef="#ctx0" brushRef="#br0">11960 10372 0,'0'-18'6,"-18"18"11,-17-18-13,-1 1-3,-17 17 5,-52-36 10,34 36-9,18-35 2,-35 18 0,35 17-5,-106-18 22,124 0 7,-141 18-29,158 0 1,0 0 4,1 0 27,-1 18 4,18 0-29,0 17 2,0 0 4,0 36-1,35-1 2,18 1 6,-35-54-16,35 36 8,-18-35-1,36 35-14,-36-35 7,0-1 7,36 1-5,-18-1-8,35 1 2,-18 0 8,89-1 4,0 19 0,0-19 1,-18 1 1,-53-18-3,124 0-14,-160 0 7,1 0-1,18 0 11,-36-18-2,-17 1 2,0-1-3,-1 18 1,-17-18-12,0 1 9,0-1 4</inkml:trace>
    </iact:actionData>
  </iact:action>
  <iact:action type="add" startTime="186239">
    <iact:property name="dataType"/>
    <iact:actionData xml:id="d49">
      <inkml:trace xmlns:inkml="http://www.w3.org/2003/InkML" xml:id="stk49" contextRef="#ctx0" brushRef="#br0">13847 10354 0,'-18'0'166,"-17"0"-156,-18 0-3,18 0-2,-1 0 4,1 0-3,0 0 4,0 18-3,-18-18 3,17 17-3,1-17 6,-71 36 16,89-19 0,17 1 8,0 17-26,0 0-7,0-17 1,0 0 15,0-1-13,0 1 7,0 0 3,0-1 0,17-17 94,1 0-104,0 0 11</inkml:trace>
    </iact:actionData>
  </iact:action>
  <iact:action type="add" startTime="199119">
    <iact:property name="dataType"/>
    <iact:actionData xml:id="d50">
      <inkml:trace xmlns:inkml="http://www.w3.org/2003/InkML" xml:id="stk50" contextRef="#ctx0" brushRef="#br0">9808 11359 0,'-53'0'31,"17"0"-20,1 0-7,0 0 6,-18-17-6,0-1 7,18 1-6,-53-1 5,52 0-4,-105-17 19,-71 0 8,160 35-15,-19 0-2,53 0 2,1 0-4,-19 0-11,19 0-1,-1 0 27,-17 17-28,35 1 15,-18 0 1,1 35 2,-19-18 0,36-18-7,-17 19-9,17-1-2,-18-17 5,18 17 3,0 0 8,0 0-2,0 1 0,0-1 1,35-17 1,-17-18 0,88 35 1,-53-17-16,-18-18 10,106 35-11,124-17 18,-18-1-2,-71 18-3,53-35 6,-70 0-6,-18 18 6,-88-18-7,-18 0-8,18 0-2,0 0 4,-18 0-2,1-35 10,-1 35-1,-17 0-12,17 0-1,0-18 14,-17 18-13,35-17 15,-18-19-1,0 19 1,18-36-1,-35 35-3,0 0-9,17 1 12,-35-19-1,0 19 3,0-36-2,0 35 0,-18-35 2,-35 0-3,0 1 3,18 16-1,-35-34-13,-1 52 7,18-17 5,-35-18-14,0 53 3,17-18 5,-70 18 6,53 0-10,35 0 5,-18 0 8,36 0-3,17 0-1</inkml:trace>
    </iact:actionData>
  </iact:action>
  <iact:action type="add" startTime="202132">
    <iact:property name="dataType"/>
    <iact:actionData xml:id="d51">
      <inkml:trace xmlns:inkml="http://www.w3.org/2003/InkML" xml:id="stk51" contextRef="#ctx0" brushRef="#br0">11483 11818 0,'18'0'111,"0"-18"-104,34 18-3,1-17 4,159-1 17,70 18 9,-194 0-16,-70 0 2,0 0-8,-1 0 86</inkml:trace>
    </iact:actionData>
  </iact:action>
  <iact:action type="add" startTime="202776">
    <iact:property name="dataType"/>
    <iact:actionData xml:id="d52">
      <inkml:trace xmlns:inkml="http://www.w3.org/2003/InkML" xml:id="stk52" contextRef="#ctx0" brushRef="#br0">13071 11765 0,'35'0'60,"18"0"-52,0 0 0,0 0 1,106 0 18,17 0 6,-141 0-14</inkml:trace>
    </iact:actionData>
  </iact:action>
  <iact:action type="add" startTime="204879">
    <iact:property name="dataType"/>
    <iact:actionData xml:id="d53">
      <inkml:trace xmlns:inkml="http://www.w3.org/2003/InkML" xml:id="stk53" contextRef="#ctx0" brushRef="#br0">12453 11589 0,'0'-18'40,"0"0"-26,0 1-6,0-1-1,0 1 26,0-36-30,0-36 29,0 19-5,0 52-18,-17 18-7,17-17 11,0-1 4,-18 18 34,18-18-26,-18 1 31,1 17-41,-1 0-12,-70 0 15,-18 0-3,-35 0 2,71 0-3,-19-18-8,36 18-3,-35 0 0,35 0 4,18 0 9,0-18-2,-18 18-12,35 0 13,1 0 24,-1 0 5,0 18-42,1-18 14,-1 0 1,18 18-2,-18 17-14,-17-17 6,17-1 2,-17 36 10,0-18 0,35-17-7,-18 0-7,1 17-3,-1-17 7,0-1-5,1 1 13,17 0-4,-18-1-10,18 1 4,-18-1 8,18 1-6,0 0 8,0-1 15,0 1-20,0 0 28,0-1 16,0 1-40</inkml:trace>
    </iact:actionData>
  </iact:action>
  <iact:action type="add" startTime="212507">
    <iact:property name="dataType"/>
    <iact:actionData xml:id="d54">
      <inkml:trace xmlns:inkml="http://www.w3.org/2003/InkML" xml:id="stk54" contextRef="#ctx0" brushRef="#br0">25136 11395 0,'0'17'34,"0"1"-27,0 0-2,0-1 4,-18 19 1,0-19-7,18 1 4,-17-1 1,-18 54 23,-36 88 2,53-159-17,1 35-15,17-17 3,-18-1 13,0 1 49,-34-18-57,-1 18-3,-177-18 8,124 0 1,-35 0 1,-176 0-15,140 0 14,36 0-14,-70 0 17,-36 0-1,70-36 0,89 36-2,-18 0-12,53-17-2,0 17 5,-35-18 2,-18 18 13,-17-18-6,52 1 5,19 17-11,16 0-7,-17 0 14,0 0-12,1 0 8,-19 0-7,18 0 0,18 0 4,-18 0-8,18 0 5,-18 0 19,0 0-21,-35 0 4,52 0-4,-34 0 2,52 0 5,-53 0 5,1 0 2,35 0-2,-18 0 1,17 0-1,19 0 0,-1 0 2,1-18 122,17-35-138,0 36 6,-18-89 9,18 35-3</inkml:trace>
    </iact:actionData>
  </iact:action>
  <iact:action type="add" startTime="218023">
    <iact:property name="dataType"/>
    <iact:actionData xml:id="d55">
      <inkml:trace xmlns:inkml="http://www.w3.org/2003/InkML" xml:id="stk55" contextRef="#ctx0" brushRef="#br0">10372 11783 0,'0'0'1,"-71"-35"9,-17 35-8,18-18 7,-19 18-1,19-18 2,-1 18-2,-34 0 2,34 0-5,-17 0 1,17-17 2,-140 17 21,140 0 5,-70 0-31,123 0 1,1 0 6,-36 35 8,-18 0-2,-17 18 1,35 0 1,35-53-3,-17 35-11,17-17 2,1 0 5,-1 34 2,18-16 3,0-1 1,0 0 0,0 18-1,0-35 3,0 17-5,0-17-9,0 17 2,0-17-6,0 17 18,35-17-18,1 17 16,34 18 1,19-18 2,-37-17-7,37 35-8,69 0-2,-34-18 1,-18 18 3,141 17 9,17 1-2,-87-1 5,-54-52-1,-52 0-12,-1-1 2,71-17 7,-70 0 2,17 0-2,18 0 6,-36-17-7,36-1-10,-70-17 4,-1 17-2,18-17 10,-18 0 0,-35 17 2,0-17 8,0 17-17,-18 0 4,-52-52 8,17 35-8,-35-36-8,-194-70-1,52 53 5,1-36 5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3:30:21.051"/>
    </inkml:context>
    <inkml:brush xml:id="br0">
      <inkml:brushProperty name="width" value="0.05292" units="cm"/>
      <inkml:brushProperty name="height" value="0.05292" units="cm"/>
    </inkml:brush>
  </inkml:definitions>
  <iact:action type="add" startTime="6363">
    <iact:property name="dataType"/>
    <iact:actionData xml:id="d0">
      <inkml:trace xmlns:inkml="http://www.w3.org/2003/InkML" xml:id="stk0" contextRef="#ctx0" brushRef="#br0">2276 9790 0,'17'0'77,"19"0"-69,-1 0 1,18 0-2,0 0-3,0 0 5,35-36 0,-18 36-1,1-17-2,105 17 19,-87 0 7,387-36-29,-370 36 2,35-35 7,88 17 5,-70 18 1,35-17-7,-53 17-8,0 0-2,-35 0 7,35 0-1,-18 0 8,230 0 4,-141 0-3,105 0 1,-17 0-2,-17 0 2,-107 0-1,159 0 2,-282 0-3,229 0-14,-141 0 15,0 0-15,177 0 16,-36 0-1,-105 17 3,-19-17 0,-70 0-8,18 0-8,-53 0-2,18 0 12,-1 0-9,-17 0 12,0 0-4,-18 0-9,18 0-2,0 0 5,18 0 2,52 0 9,-17 0 0,53 0-1,17 0 8,-123 0-11,-18 0 0,1 0-9,-19 0-2,19 0 2,-19 0 20,1 0-22,17 0 15,-17 0 0</inkml:trace>
    </iact:actionData>
  </iact:action>
  <iact:action type="add" startTime="15930">
    <iact:property name="dataType"/>
    <iact:actionData xml:id="d1">
      <inkml:trace xmlns:inkml="http://www.w3.org/2003/InkML" xml:id="stk1" contextRef="#ctx0" brushRef="#br0">2505 10760 0,'35'0'130,"18"0"-124,35 0 4,-35 0-4,230-18 22,122-52 4,-281 70-15,-1-18 4,-70 18-11,0 0-4,-18-18-3,18 18 1,-17 0 16,-1 0-19,71 0 19,-53 0-3,17-17-2,36 17 1,17 0 1,1-18 0,17 18 0,-88 0-4,0 0-11,70 0 4,-70 0 5,35 0 7,1 0 1,-36 0-14,-18 0 6,35 0 7,-17 0-6,-17 0-8,-1-18 9,0 18 3,36 0-15,-36 0 6,-17 0 3,70 0 8,0 0-2,0 0 0,36 0 2,-71 0-6,-36 0-10,18 0 13,-17 0-14,53 0 15,-54 0 6,1 0-10,0 0-8</inkml:trace>
    </iact:actionData>
  </iact:action>
  <iact:action type="add" startTime="19699">
    <iact:property name="dataType"/>
    <iact:actionData xml:id="d2">
      <inkml:trace xmlns:inkml="http://www.w3.org/2003/InkML" xml:id="stk2" contextRef="#ctx0" brushRef="#br0">4463 12206 0,'18'0'81,"-1"0"-73,1 0 5,0 0-12,87 0 26,36 0 6,-52 0-18,-1-18 3,-53 18-16,18 0 12,35 0 3,-52-17-1,52 17-12,-53 0 2,0 0 4,36-18 5,17 18 2,-17 0-2,-1 0 6,-35 0-10,18-17-6,36 17 3,-19 0-1,36 0 8,-18 0 2,0 0 0,-17-18 0,17 18-2,-17 0 2,-1 0 1,-35 0-4,-17 0-12,17 0 6,-35-18 15,53 18-22,18 0 15,17-17 1,-17 17 1,17-18-2,0 18 1,-17 0-2,-36 0 1,-18 0 1,36 0 2,18 0-2,-36 0-2,0 0-12,107-18 19,-107 18-14,71 0 9,-36 0-1,36 0-14,-71 0 4,18 0 4,18 0 6,-18 0 4,35 0-4,-35 0 1,-35 0-5,-1 0-10,1 0-1,-1 0 17,1 0-1,17 18-3,18-18 7,0 0-8,-35 0 3,17 18 1,18-18-1,-18 0 4,-17 0-7,0 0 12,-18 17-10,17-17-6,1 0-2,-1 0 11,1 0 21,0 0 22,-1 0-45,19 0-7,52 0 9,-18 0-2,19 0 2,-19 0-4,-52 0-11,-1 0-2,1 0 16,-18 18-1,18-18 141,-1 0-144,1 0 5,0 0-4,-1 0-2,19 0-7,-19 0-1,36 0 0,0 0 0,0 0 13,-18 0 0,89 18-13,-71-18 4,0 0-3,17 17 12,-35-17 0,-17 0 2,0 0-8,-1 0-8,1 0 13,0 0 1,-1 0-1,1 0-15,-1 0 6,1 0 2,0 0 6,-1 0 3,1 0-1</inkml:trace>
    </iact:actionData>
  </iact:action>
  <iact:action type="add" startTime="27745">
    <iact:property name="dataType"/>
    <iact:actionData xml:id="d3">
      <inkml:trace xmlns:inkml="http://www.w3.org/2003/InkML" xml:id="stk3" contextRef="#ctx0" brushRef="#br0">11254 7091 0,'18'0'261,"-1"17"-253,1-17 0,-1 18-4,1 0 18,0-18-13,17 17 1,18-17-4,-18 18 2,106 17 21,0-35 6,-88 18-19,-17-18 0,-19 0 6,1 0-8,35 0 1,-18 0-10,18 0-3,-18 0 3,18 0 0,35 0 11,36 0 2,-36 0-3,-35 0 2,-18 0 0,18 0-2,35 0 3,54 0 4,-1 0-4,-106 0-16,0 0 21,18 0-21,-35 0 20,-1 0 49,1 0-63,0 0 0,-1 0 2,54 0 5,-36 0 0,36 35 2,-18-35 0,17 0-1,1 0 1,-1 18 0,-17-18-1,-35 0 4,-1 0-4,1 0 0,53 0 1,17 0 0,-18 0-4,-17 0-10,0 0-2,0 0 5,0 0 2,-18 0 9,1 0-2,-1 17-14,-17-17 6,-1 0 2,18 0 8,1 0-1,17 0 1,17 0 0,-52 0-16,17 0 16,-17 0-2,17 0 4,0 0-2,-17 0 3,17 0-6,1 0 0,-19 0-10,36 0-2,0 36 2,0-36 17,-18 0-19,0 17 15,1-17-16,-19 0 16,1 0 1,70 0-1,71 0-3,123 0 4,-35 0-2,-35 0 1,-18 18-14,-53-18 3,18 18 3,52-18 5,-34 35 2,-71-35 2,-53 0-1,-18 0-2,-18 0 5,19 0-7,-19 0-7,1 0-3,17 0 2,18 0 2,0 0 6,0 0 2,18 0-14,-1 0 4,1 0 8,-18 0-10,-1 0 10,1 0 4,53 0 0,18 0-2,-36 0 3,-35 0-3,53 0-14,-18 18 6,-35-18 2,70 0 8,18 0 1,36 17-3,-71-17 4,-71 0-6,-18 0-11,19 0-1,-19 0 82,19 0-55,-19 0-20,19 0 7,-1 0-1,-17 0-10,-1 0-1,18 0 1,-17 0 4,17 0 11,36 0-5,17 0 3,-53 0 0,36 0-2,17 0 2,0 0 0,1 0-1,-19 0 0,-35 0 0,-17 0-2,17 0 11,-17 0-10,17 0-2,0 0-7,-17 0-3,17 0 2,-17 0 0,53 0 12,17 0 1,35 0-3,-17 0 1,-18 0 0,53 0 0,-70 18 1,17-18 3,-53 18-7,1-18-9,-1 0 1,-17 0-2,-1 0 7,1 0 2,-18 17-8,18-17 7,-1 0 11,1 0-6,-1 0 16</inkml:trace>
    </iact:actionData>
  </iact:action>
  <iact:action type="add" startTime="32918">
    <iact:property name="dataType"/>
    <iact:actionData xml:id="d4">
      <inkml:trace xmlns:inkml="http://www.w3.org/2003/InkML" xml:id="stk4" contextRef="#ctx0" brushRef="#br0">6050 11201 0,'0'17'36,"0"19"-26,0 34-3,0-35 0,0 1 0,0-19 10,18 1-10,-18 35 10,0-18 18,0-17-18,0-1-2,18-17 98,-1-17-105,-17-36 3,36-35 6,-1-36 1,-17 71 0,34-53-13,-52 71 5,36-18 5,-19 0 2,1 36 0,0-1 0,-1 18 9,1 0-1,0 0-8,70 0-1,53 18-12,-71-1 1,54 1 5,123 17 3,17-17 2,-52 0 4,88 17-3,-159-18 5,-88-17-9,-18 0-8,1 0-2,-19 0 2,1 0 11,0 0-6,17 0 7,0 0 1,0 0-1,1 0 2,17 0-1,17 0 3,-35 0-2,-17 0-7,0 0-8,-18 18 181,0 0-177,-18-1 18,18 1-10,-18 0-1,18-1-12,-17 1 17,-1-18-3,18 18 6,-18-18-9,1 0 66,-1 0-64,1 0-6,-1 0 1,-17 0 5,-54-53 2,37 53 0,-54-18 1,70 0-1,1 18-16,17 0 6,1 0 3,-36 0 13,35 0-17,1 0 0,-1 0 11,-17 0-2,17 18 2,0-18-2,18 18-1,-17-1 19,17 1-8,0 0-16,0 17-7,-18-17 2,18 17 11,-17 0-3,17 0-10,-18-17 0,0 35 13,18-18 2,0 0-2,-17-35 7</inkml:trace>
    </iact:actionData>
  </iact:action>
  <iact:action type="add" startTime="35883">
    <iact:property name="dataType"/>
    <iact:actionData xml:id="d5">
      <inkml:trace xmlns:inkml="http://www.w3.org/2003/InkML" xml:id="stk5" contextRef="#ctx0" brushRef="#br0">7268 10795 0</inkml:trace>
    </iact:actionData>
  </iact:action>
  <iact:action type="add" startTime="40080">
    <iact:property name="dataType"/>
    <iact:actionData xml:id="d6">
      <inkml:trace xmlns:inkml="http://www.w3.org/2003/InkML" xml:id="stk6" contextRef="#ctx0" brushRef="#br0">4216 12206 0</inkml:trace>
    </iact:actionData>
  </iact:action>
  <iact:action type="add" startTime="41752">
    <iact:property name="dataType"/>
    <iact:actionData xml:id="d7">
      <inkml:trace xmlns:inkml="http://www.w3.org/2003/InkML" xml:id="stk7" contextRef="#ctx0" brushRef="#br0">5504 12294 0</inkml:trace>
    </iact:actionData>
  </iact:action>
  <iact:action type="add" startTime="46823">
    <iact:property name="dataType"/>
    <iact:actionData xml:id="d8">
      <inkml:trace xmlns:inkml="http://www.w3.org/2003/InkML" xml:id="stk8" contextRef="#ctx0" brushRef="#br0">6774 13018 0,'53'0'88,"0"17"-81,-1-17-1,37 0 0,87 0 23,18 0 5,-176 0-19,-1 0-13,-17-17 5</inkml:trace>
    </iact:actionData>
  </iact:action>
  <iact:action type="add" startTime="47584">
    <iact:property name="dataType"/>
    <iact:actionData xml:id="d9">
      <inkml:trace xmlns:inkml="http://www.w3.org/2003/InkML" xml:id="stk9" contextRef="#ctx0" brushRef="#br0">8044 12859 0,'35'0'53,"-17"0"-42,105 35-3,441-17 17,195-18 8,-512 0-18,-18 0-14,-123 0 8,-35 0 0,-36 0 6,-53 0 63,-70 0-56,53 0-20</inkml:trace>
    </iact:actionData>
  </iact:action>
  <iact:action type="add" startTime="49435">
    <iact:property name="dataType"/>
    <iact:actionData xml:id="d10">
      <inkml:trace xmlns:inkml="http://www.w3.org/2003/InkML" xml:id="stk10" contextRef="#ctx0" brushRef="#br0">4992 13899 0,'35'0'265,"-17"0"-256,0 0-3,17 0 6,0 0-8,1 0 8,-19 0-8,1 0 4,17 0 0,-17-17 1,-1 17-2,89 0 20,-18-18 6,-70 18-13,0 0-4,-1 0 39,1 0 45</inkml:trace>
    </iact:actionData>
  </iact:action>
  <iact:action type="add" startTime="51342">
    <iact:property name="dataType"/>
    <iact:actionData xml:id="d11">
      <inkml:trace xmlns:inkml="http://www.w3.org/2003/InkML" xml:id="stk11" contextRef="#ctx0" brushRef="#br0">6685 13776 0,'36'0'232,"-1"0"-221,0 0-6,18-18 4,-35 18-1,0 0-1,17 0 1,0 0 1,-17 0 6,35 0 10,-18 0 8,0 0-15,0-17-3,1 17 2,-1 0 1,36 0-2,-19 0 0,-16 0 0,17 0 1,-18 0-1,0 0 4,0 0-6,-17 0-13,0 0 0,-1 0 12,1 0-7,17 0 10,36 0-2,-1 0 3,-17 0-1,-17 0 3</inkml:trace>
    </iact:actionData>
  </iact:action>
  <iact:action type="add" startTime="52621">
    <iact:property name="dataType"/>
    <iact:actionData xml:id="d12">
      <inkml:trace xmlns:inkml="http://www.w3.org/2003/InkML" xml:id="stk12" contextRef="#ctx0" brushRef="#br0">8538 13723 0,'17'0'62,"1"0"-40,-18 18 3,17-18-8,1 0 16,-18 17-17,18-17 1,-1 0-1,1 18 1,0-18-3,-1 0 5,1 0-1,0 0-12,-1 0 4,1 0 8,-1 0-7,1 0 4,0 0-8,-1 0 6,1 0 4,0 0-1,-1 0-15,1 0 22,0 0-6,-1 0 24,1 0 148,0 0-151,-1 0 220</inkml:trace>
    </iact:actionData>
  </iact:action>
  <iact:action type="add" startTime="58595">
    <iact:property name="dataType"/>
    <iact:actionData xml:id="d13">
      <inkml:trace xmlns:inkml="http://www.w3.org/2003/InkML" xml:id="stk13" contextRef="#ctx0" brushRef="#br0">5310 13635 0,'0'-18'15,"0"1"54,-18 17-64,0-18 12,1 0 15,-19-17-30,1-18 30,18 53-15,-1-35 1,-17 0-3,35 17 1,-36-17 3,1 17-4,17 0 0,-17 1-13,17-1-1,1 0 3,-1 1 11,-17 17-3,0 0 5,-1-18 0,-52-17 2,71 35-6,-19 0-9,1-18-2,0 18 0,-36 0 11,-17 0 4,53-17-4,-18 17 7,-18 0-2,54 0-7,-1 0-5,0 0 89,1 17-61,17 19-31,-18-1 12,18-18-1,-18 1-9,18 17-2,0 1 16,0-19-13,0 36 13,0-18-4,18 18 2,0-17 2,-1-19-6,1 19-11,0-19 0,17-17 12,18 35 4,-53-17-11,35 0 4,36-1 5,-18 1-1,35 0 2,35-1-2,1 1 1,34-18 1,-16 0 2,-90 0-5,72 0-12,-89 0 4,18 0 3,0 0 12,-35-18-5,-18 1-2,17-1 3,-17-53-1,36 1 4,-36 35-7,0-1-8,17-34 2,-17 17-1,0 0 10,0-18 0,0 1 1,0 52-1,-17-17 1,17 17 1,-18 1-1,0 17 6</inkml:trace>
    </iact:actionData>
  </iact:action>
  <iact:action type="add" startTime="61364">
    <iact:property name="dataType"/>
    <iact:actionData xml:id="d14">
      <inkml:trace xmlns:inkml="http://www.w3.org/2003/InkML" xml:id="stk14" contextRef="#ctx0" brushRef="#br0">5662 13723 0,'0'18'114,"0"-1"-101,0 1-10,0 0 9,0-1-7,0 1 11,18 0-8,0-1 5,-1 1-3,-17 17 20,18-35 3,17 18-29,-35-1 4,18-17-4,-18 18 13,18 0 0,-1-1-2,18 1 3,-17 0-2,0 17 1,17 0 0,0-17 0,1-1-1,-1 1 6,-35 0-10,17-18-7,1 17-3,17-17 5,-17 0 10,17 18-16,-17 0 18,0-18-6,-1 0-11,54 0 14,-36 0 0,18 0-15,53 0 15,53 0 2,105-18-2,-105 18 2,-124 0-4,18 0-11,0 0-2,0-18 7,17 18 4,-34-17 3,34-1-1,-34 18 2,-19-18 4,1 18-8,-18-17 3,17 17-9,-17-18 10,18 18-3,0-35-11,-1 17 4,1 1 3,0-1 7,-1-17 1,1 17 0,0 0 0,-18 1 25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3:31:36.313"/>
    </inkml:context>
    <inkml:brush xml:id="br0">
      <inkml:brushProperty name="width" value="0.05292" units="cm"/>
      <inkml:brushProperty name="height" value="0.05292" units="cm"/>
    </inkml:brush>
  </inkml:definitions>
  <iact:action type="add" startTime="2613">
    <iact:property name="dataType"/>
    <iact:actionData xml:id="d0">
      <inkml:trace xmlns:inkml="http://www.w3.org/2003/InkML" xml:id="stk0" contextRef="#ctx0" brushRef="#br0">2770 2011 0,'0'0'0,"0"17"5,0 1 4,0 17-1,0-17 5,0 17-4,17-17 2,-17 0-5,0 17 2,0 0 8,18 18 6,-18-18 11,18 36-29,-1-36 5,-17 0-2,18 18 6,-1 0 12,-17-17-16,0-19-4,0 1 2,18-1 4,-18 1 4,0 0 5,18-18 53,-1 17-60,1-17-5,0 18 10,-1-18-6,1 0-10,17 0-1,1 18 6,16-18 4,19 17 7,52 1-4,-34-18 2,69 53 3,-122-53-5,87 0 5,-88 18-5,107-18-10,-90 0 2,1 0 2,18 17 8,17-17-1,-53 0 2,-17 0 0,0 0 2,-1 0 0,1 0 42,-18-17-53,18 17 4,-1-36 3,1 19 1,-18-36 2,18 35-4,-1-70-12,1 70 5,-18-17 3,17-36 6,1 36 0,-18-18 1,0 0 0,0 18 1,0 17 1,0 1-2,0-19-4,0 1-5,0 17-7,0 1 19,0-1-1,-18-17-18,18 0 16,-17 17 0,-1 18-14,1-18 10,-89-17 4,53 35-2,-141-35-13,88 17 4,-88 1 3,-88-36 9,88 35-2,53 0 2,88-17-2</inkml:trace>
    </iact:actionData>
  </iact:action>
  <iact:action type="add" startTime="5055">
    <iact:property name="dataType"/>
    <iact:actionData xml:id="d1">
      <inkml:trace xmlns:inkml="http://www.w3.org/2003/InkML" xml:id="stk1" contextRef="#ctx0" brushRef="#br0">6262 2258 0,'0'17'151,"0"1"-142,-18 0-1,18 17 0,-17 36 22,-18 17 3,35-53-17,0 18 1,0-35 0,0-1-1,0 1 3,0 17-2,-18 18 2,18-35-6,-18-1 2,18 54-14,0-53 6,0 17 2,0 0 15,-17-17-13,17 17 5,0-17-1,0-1 4,0 1 6,53-18 154,-1 0-168,1 0 10,89 0-20,-54 0 15,0 0 1,-18 0 0,1 0 0,0 0 0,-36 0-1,35 0 2,-34 0-5,52 0-11,-53 18 5,18-18 10,18 0-8,-54 0-5,19 0 0,34 0 2,-35 0 13,1 0-2,-19 0-5,1-18 97,-18-17-101,0-1 4,18-17 3,-18 36-2,0-1 4,17-52-16,1 34 3,-18 1 9,17-36 1,-17 19 2,18-19 0,-18 18 1,18 35 0,-18-17-2,0 18-13,0-1 5,0 0 37,0 1 29,0-1-57,0 0 10,-53-17-10,-18 17 1,-35 1 3,-17-1-6,-53 18 3,52-18-2,54 18-13,-1 0-1,0 0 6,1 0 4,-18 0 6,52 0-4,19 0 4</inkml:trace>
    </iact:actionData>
  </iact:action>
  <iact:action type="add" startTime="8379">
    <iact:property name="dataType"/>
    <iact:actionData xml:id="d2">
      <inkml:trace xmlns:inkml="http://www.w3.org/2003/InkML" xml:id="stk2" contextRef="#ctx0" brushRef="#br0">9225 2205 0,'0'17'110,"0"19"-98,0-19-8,0 19 11,0-1-8,0-17 1,0 17 1,0-17-2,0-1 4,0 1-7,0 17 3,-17 53 20,-1 36 8,1-89-20,17 0-9,0-17 4,-18 35 8,18-18-5,-18 0-11,18 1-1,-17-19 8,17 1 7,0 0-7,0 17 10,0-17-4,0-1 11,35-17 141,35 0-160,-17 0 6,18 0 2,0 0-14,17 0 0,-18 0 14,-17 0-14,88 0 16,-35 0 1,18 0-3,-19 0 2,19 0 3,-71 0-7,0 0-4,35 0-6,35 0 18,-87 0-19,17 0 0,-18 0 2,0 0 6,18 0 8,-35 0 1,-18-17 142,0-1-153,0 0 1,0-35 9,0 36-3,0-1-13,0-35 5,0 18 3,0 0 7,0-18 0,0 0 3,0 17-10,0 1-3,0 18 5,0-19 4,0 19-12,0-19 4,0 19 8,0-1-3,0 0-3,0-17 6,0 18 6,0-1 9,-18 18 86,0-18-101,-17 18-3,-106-35 7,0 0-4,-18-1 0,-35 19-1,-35-19 2,17 19 0,106 17-3,18-35-13,0 35 1,-88 0 14,87 0 3,36 0 0,-52 0-15,69 0-1,19 0 1,-1 0 11</inkml:trace>
    </iact:actionData>
  </iact:action>
  <iact:action type="add" startTime="11481">
    <iact:property name="dataType"/>
    <iact:actionData xml:id="d3">
      <inkml:trace xmlns:inkml="http://www.w3.org/2003/InkML" xml:id="stk3" contextRef="#ctx0" brushRef="#br0">14852 3052 0,'18'0'226,"0"0"-220,-1 0 1,36 0-1,0 0 4,0 0 1,0 0-4,35 0-1,-17 0 34,228 0-39,-16 0 31,-195 0-11,-35 0-4,70 0-14,-87 0 3,122 0-1,1 0 15,-106 17-7,53-17 2,105 0-11,-69 0 0,-19 18 7,36-18 5,-36 0 1,18 17-3,0-17 7,-88 0-7,53 0-10,-35 0 1,-18 0 2,35 0 10,18 0-1,-36 0 2,1 0-1,52-17-2,-17 17 2,-53-18-16,0 18 6,35 0 17,18-17-23,0-1 16,-18 18 0,-35-18-1,-35 1 2,-1 17-2</inkml:trace>
    </iact:actionData>
  </iact:action>
  <iact:action type="add" startTime="20309">
    <iact:property name="dataType"/>
    <iact:actionData xml:id="d4">
      <inkml:trace xmlns:inkml="http://www.w3.org/2003/InkML" xml:id="stk4" contextRef="#ctx0" brushRef="#br0">5257 6791 0,'17'0'4,"1"0"6,35 0-2,-35 0-2,123 0 21,123 0 7,-70 0-14,-141 0-10,53 0-4,0 0-5,-36 0 0,54 18 9,88-18 6,-71 0 0,70 0 0,36 0 1,-53 0 2,18 0-4,-53 0 5,-36 0-6,-17 0-10,70 0 10,-87 0-1,87 0-10,-70 35 2,17-35 6,54 18 5,-89-18-12,18 17 9,123 1 2,-123-1 1,17 1 1,18-18 3,-88 35-5,-17-35 0,52 18-14,-18-18 15,-34 0-13,52 18 15,-35-18-2,-18 0 0,-17 0 0,-1 0-1,19 0-13,-1 0 29,35 0-30,19 0 15,-1 0 1,35 0 0,-17 0-1,18 0 5,-71 0-8,105 0-9,-105 0 1,35 17 8,124-17-1,-71 0 4,-35 0 2,17 0 1,-70 0-7,-17 0-8,17-17-3,0 17 5,88-36 17,53 19 3,-106-1-22,-18 18 0,-17 0 2,18-18 4,52 18 7,1 0 1,35 0-2,-54-17-2,-16 17 5,-1 0-4,71 0-14,-71 0 6,18 0 2,52 0 7,1 0 2,17 0 1,-52 0-1,-18 0-5,-53 0-9,17 0-1,-34 0-1,34 0 6,36 0 9,0 0 0,35 0-1,-35 0 0,52 0 0,-34 0 2,-1 0 3,-52 0-9,-1 0-8,-34 0 0,17 0 4,17 0-3,36 0 7,-35 0 5,-18 0-1,-36 0 0,18 0 1,18 0 0,-17 0 0,-1 0-12,0 0 7,18 0-4,18 0-5,-18 0 2,-1 0 2,1 0 4,71 0 4,-36 0 2,36 0-2,-1 17 2,-52-17 1,-18 0-1,35 0-12,-35 0 0,17 0 5,36 0 4,-18 0 2,53 0 0,18 18 1,0-18 0,0 18 5,-71-18-12,-35 0-5,0 0-2,17 0 3,1 0 0,17 17 11,53-17 2,-35 0-9,-53 0-7,0 0-1,0 0 10,17 0 6,-17 0-2,-35 0 1,-1 0-2</inkml:trace>
    </iact:actionData>
  </iact:action>
  <iact:action type="add" startTime="26334">
    <iact:property name="dataType"/>
    <iact:actionData xml:id="d5">
      <inkml:trace xmlns:inkml="http://www.w3.org/2003/InkML" xml:id="stk5" contextRef="#ctx0" brushRef="#br0">388 4921 0,'-17'0'68,"-1"0"-59,0 0 3,1 0-7,-36 0 27,35 36 0,1-36-14,-1 17-3,18 1 7,0-1-7,0 1 1,35 17 5,-17 1-10,17-1 5,0-17 1,1-1-15,-19 1 12,19 35 2,-19-18 2,-17-17-2,0-1 7,-35-17 72,-36 0-87,36 0 2,-71-17 5,36-19 1,17 19 2,18-1-2,-1 0 1,19 18 1</inkml:trace>
    </iact:actionData>
  </iact:action>
  <iact:action type="add" startTime="27340">
    <iact:property name="dataType"/>
    <iact:actionData xml:id="d6">
      <inkml:trace xmlns:inkml="http://www.w3.org/2003/InkML" xml:id="stk6" contextRef="#ctx0" brushRef="#br0">265 4674 0,'0'18'51,"0"0"-18,-18 87-32,1-34 16,-19 52-1,19-17 1,-1-18 1,18-52-17,0 52 18,0-70-13,0-1 3,0 19 7,0-19 0</inkml:trace>
    </iact:actionData>
  </iact:action>
  <iact:action type="add" startTime="28136">
    <iact:property name="dataType"/>
    <iact:actionData xml:id="d7">
      <inkml:trace xmlns:inkml="http://www.w3.org/2003/InkML" xml:id="stk7" contextRef="#ctx0" brushRef="#br0">1217 4886 0,'-17'0'7,"-19"0"0,1 0 1,-18 0 2,18 0-3,17 0 0,-35 0 5,1 0 16,-54 0-26,53 18 30,53 17 60,17-17-90,1-1 6,35 18 6,35 1 3,-17-1 1,35 18 1,-106-35-6,17-18-8,-17 17 1,18 1-4,-18-1 18,17-17-19,-34 0 87,-18 18-80,-18-18 0,-36 0 7,1 0 4,18 0-6,34 0 4,19 0-1,-1 0 0</inkml:trace>
    </iact:actionData>
  </iact:action>
  <iact:action type="add" startTime="28986">
    <iact:property name="dataType"/>
    <iact:actionData xml:id="d8">
      <inkml:trace xmlns:inkml="http://www.w3.org/2003/InkML" xml:id="stk8" contextRef="#ctx0" brushRef="#br0">1270 5151 0,'-17'17'73,"-1"1"-67,18-1 7,-18-17 17,18 53 5,0-35-31,18 17 6,0-17 6,35 0 1,0-1-1,17-17 0,-35 0 5,-17 0-9,0 0-11,-1 0 8,1 0 7,-18-17-7,0-1 7,0-17 8,0 17-14,0 0-5,0 1-2,-35-1 2,17 0 2,-17 18 6,-71-17 6,71-1-6,-1 18-8,19 0 2,-1 0-4</inkml:trace>
    </iact:actionData>
  </iact:action>
  <iact:action type="add" startTime="29844">
    <iact:property name="dataType"/>
    <iact:actionData xml:id="d9">
      <inkml:trace xmlns:inkml="http://www.w3.org/2003/InkML" xml:id="stk9" contextRef="#ctx0" brushRef="#br0">1623 5221 0,'18'0'11,"-1"0"-1,36 0-1,-17 0-5,-1 0 3,35 0 3,-17 0-3,0 0 29,71 0-35,34 0 33,-140 0-18</inkml:trace>
    </iact:actionData>
  </iact:action>
  <iact:action type="add" startTime="31082">
    <iact:property name="dataType"/>
    <iact:actionData xml:id="d10">
      <inkml:trace xmlns:inkml="http://www.w3.org/2003/InkML" xml:id="stk10" contextRef="#ctx0" brushRef="#br0">2875 4974 0,'-17'0'21,"-1"18"-14,1-1 1,-1 1-1,0 0 12,18-1 57,-17-17-51,17 18 92,0 0-93,0-1-18,0 1 5,0 35 6,17-36 4,1 19-9,-18-19-7,18 1-1,-1 0 1,1-1 2,-1 1 8,19 17-3,-1-17-10,0 0 5,36-1 3,-1 1 7,1 17 6,-36-35-13,1 0-5,-19 0-2,-17 18 2,18-18 3,35 0 9,-36 0 29,-17-18-45,0-17 13,0-18 3,0-35 1,0 17-2,0 36 0,-17 0 0,-1-1-14,-17-17-1,0 36 5,-18-19 7,-88-16 2,-1-1 5,72 17-9,-1 19-7,18-1-2,18 0 3,0 1 17,17-1-21</inkml:trace>
    </iact:actionData>
  </iact:action>
  <iact:action type="add" startTime="32518">
    <iact:property name="dataType"/>
    <iact:actionData xml:id="d11">
      <inkml:trace xmlns:inkml="http://www.w3.org/2003/InkML" xml:id="stk11" contextRef="#ctx0" brushRef="#br0">847 6350 0,'-18'0'22,"-52"0"-14,52 0 1,-17 0-4,-36 0 5,18 0-3,-17 0 8,-36 0-15,53 0 23,0 0-21,36 0 3,-19 0 26,36 18 13,0-1-23,0 1-3,71 35-1,17 0-3,36 35 4,-1 0-2,-52-35 2,-36-18-2,18 1-13,-71-36 89,-17 0-86,-36 0 10,1 0-2,17 0-13,-18 0 0,18 0 8,18 0 0,17 0 8,1-18-1,17-17-3</inkml:trace>
    </iact:actionData>
  </iact:action>
  <iact:action type="add" startTime="33293">
    <iact:property name="dataType"/>
    <iact:actionData xml:id="d12">
      <inkml:trace xmlns:inkml="http://www.w3.org/2003/InkML" xml:id="stk12" contextRef="#ctx0" brushRef="#br0">688 6156 0,'0'35'48,"0"-17"-42,0 35 3,0 0-4,0-18 5,0 18-5,18 70 21,-18-52 5,18 52-30,-18-105 3,17 0 9,-17-1 5,0 1 33,18-18-39,17 0-3,0 0 1</inkml:trace>
    </iact:actionData>
  </iact:action>
  <iact:action type="add" startTime="33813">
    <iact:property name="dataType"/>
    <iact:actionData xml:id="d13">
      <inkml:trace xmlns:inkml="http://www.w3.org/2003/InkML" xml:id="stk13" contextRef="#ctx0" brushRef="#br0">1394 6421 0,'0'0'0,"-18"0"6,1 17 14,17 1 69,0-1-72,0 1-4,0 0-4,0-1-2,0 1 9,17-18 0,-17 18-2,18-18 4,-18 17-4,0 1 11</inkml:trace>
    </iact:actionData>
  </iact:action>
  <iact:action type="add" startTime="35434">
    <iact:property name="dataType"/>
    <iact:actionData xml:id="d14">
      <inkml:trace xmlns:inkml="http://www.w3.org/2003/InkML" xml:id="stk14" contextRef="#ctx0" brushRef="#br0">812 4974 0,'-18'18'0,"0"-18"7,1 0 12,17 17 2,-18-17 1,53 0 92,1 0-110,-19 0 9,19 0-11,-36 18 17,17-18-8,1 0-6,0 18-1,-1-18 2,-17 17 0,18-17 7,-18 36 3,0-1 1,-53 35 2,0 1 4,35-36-17,-35 1-5,36-1 3,17-17 12,70-18 73,1 0-81,-18 0 0,35 0 3,53 35 5,-106-18 0,-17-17-1,0 0-11,-18 18 11,0 0 9,0-1-13,0 1 4,0 0 1,0-1 2,17-17 45,1 0-55,0 0 9,-18-17 25</inkml:trace>
    </iact:actionData>
  </iact:action>
  <iact:action type="add" startTime="37280">
    <iact:property name="dataType"/>
    <iact:actionData xml:id="d15">
      <inkml:trace xmlns:inkml="http://www.w3.org/2003/InkML" xml:id="stk15" contextRef="#ctx0" brushRef="#br0">600 4586 0,'0'18'54,"0"35"-41,0-18-11,0 159 25,0 35 7,0-158-17,0-18-1,0-18-11,0 0 0,0 1-1,0-19 1,18 19 2,-18-19 0,17-17 17,1 18-14,0-18 27,-1 0-24,1 0 1,0 0-12,52 0-1,-17 0 6,53 0 12,-18 0-13,-17 0 11,-1 0 1</inkml:trace>
    </iact:actionData>
  </iact:action>
  <iact:action type="add" startTime="37969">
    <iact:property name="dataType"/>
    <iact:actionData xml:id="d16">
      <inkml:trace xmlns:inkml="http://www.w3.org/2003/InkML" xml:id="stk16" contextRef="#ctx0" brushRef="#br0">829 5274 0,'0'-18'72,"18"1"-66,35 17 7,35-36 2,18 36 1,0-17 1,-71-1-2,-17 18-12,-1 0-2,1 0 12</inkml:trace>
    </iact:actionData>
  </iact:action>
  <iact:action type="add" startTime="38342">
    <iact:property name="dataType"/>
    <iact:actionData xml:id="d17">
      <inkml:trace xmlns:inkml="http://www.w3.org/2003/InkML" xml:id="stk17" contextRef="#ctx0" brushRef="#br0">1306 5151 0,'0'17'42,"0"1"-33,0 35 8,0 0-1,0-36-1,0 19 3,0-1-1,17-17 0,19-1 0,-19-17-3,1 18-12,17-1-1,0 1 14,54-18 3,-19 0-2,-17 0 0,-35 0 2,-18-18 13,17 18-28,-17-17 11,0-1 4,0 1-2,0-19 1,-17 36-1,-19-17 0,1 17 1,-18 0-1,0-18 3,36 18-4</inkml:trace>
    </iact:actionData>
  </iact:action>
  <iact:action type="add" startTime="40441">
    <iact:property name="dataType"/>
    <iact:actionData xml:id="d18">
      <inkml:trace xmlns:inkml="http://www.w3.org/2003/InkML" xml:id="stk18" contextRef="#ctx0" brushRef="#br0">3281 5027 0,'0'-18'6,"-35"18"3,17 0 8,1-17-10,-19-1 1,36 1 10,-17-1 3,-1 0-2,-35-52 14,36 34-15,-1 1-3,18 0 2,0 17 1,0 1-4,0-1 72,18-17-78,17 17 2,53 0 7,53 1-2,-17 17 2,-54 0 0,-17 0-3,-18 35 2,-17-17 1,-18 35-1,53 70 3,-53 1-3,0-1 1,-18-52 0,-35 17-1,0-18 1,0-17 3,18-53-6,0 18-10,0-18 3,17 0 4,0 0 6,1 0-8,-19 0 15,19 0-11,-1 0 0</inkml:trace>
    </iact:actionData>
  </iact:action>
  <iact:action type="add" startTime="42169">
    <iact:property name="dataType"/>
    <iact:actionData xml:id="d19">
      <inkml:trace xmlns:inkml="http://www.w3.org/2003/InkML" xml:id="stk19" contextRef="#ctx0" brushRef="#br0">988 6209 0,'18'18'13,"-18"17"-5,17 18-1,1 53 1,-18-18 0,18-18 0,-18 36 0,70 123 19,71 1 10,-141-213-19,36-17-15,-1 0 9,-17 0 2,17 0 1,18-17-13,-36-1 13,1 0-12</inkml:trace>
    </iact:actionData>
  </iact:action>
  <iact:action type="add" startTime="42680">
    <iact:property name="dataType"/>
    <iact:actionData xml:id="d20">
      <inkml:trace xmlns:inkml="http://www.w3.org/2003/InkML" xml:id="stk20" contextRef="#ctx0" brushRef="#br0">1076 6826 0,'0'0'0,"18"0"12,17 0-4,0 0 0,1 0 7,-19 0 0,36 0-11,-35 0 1,0 0 21,-1 0 10</inkml:trace>
    </iact:actionData>
  </iact:action>
  <iact:action type="add" startTime="42995">
    <iact:property name="dataType"/>
    <iact:actionData xml:id="d21">
      <inkml:trace xmlns:inkml="http://www.w3.org/2003/InkML" xml:id="stk21" contextRef="#ctx0" brushRef="#br0">1394 6897 0,'0'17'2,"17"-17"5,-17 36 10,18-1-1,-18 0 2,0-17 1</inkml:trace>
    </iact:actionData>
  </iact:action>
  <iact:action type="add" startTime="43318">
    <iact:property name="dataType"/>
    <iact:actionData xml:id="d22">
      <inkml:trace xmlns:inkml="http://www.w3.org/2003/InkML" xml:id="stk22" contextRef="#ctx0" brushRef="#br0">1641 6897 0,'17'0'19,"19"-18"-13,-1 18 6,36-17 4,17 17 3,35 0-3,-88 0 3,-17 0-2</inkml:trace>
    </iact:actionData>
  </iact:action>
  <iact:action type="add" startTime="43694">
    <iact:property name="dataType"/>
    <iact:actionData xml:id="d23">
      <inkml:trace xmlns:inkml="http://www.w3.org/2003/InkML" xml:id="stk23" contextRef="#ctx0" brushRef="#br0">1870 7126 0,'18'-18'100,"17"1"-91,-17 17 2,-1-18-5,19 18-4,-1-17 17,0-1-1,-17 18-1</inkml:trace>
    </iact:actionData>
  </iact:action>
  <iact:action type="add" startTime="46972">
    <iact:property name="dataType"/>
    <iact:actionData xml:id="d24">
      <inkml:trace xmlns:inkml="http://www.w3.org/2003/InkML" xml:id="stk24" contextRef="#ctx0" brushRef="#br0">2452 6597 0,'0'18'177,"-18"-1"-168,1 19-1,-1-1-1,18-18 3,-17 1-4,-1-18 2,18 18 0,0-1 1,-18-17 6,18 18 7,18-36 54,0-17-73,17 0 10,-18 17-10,1-17-3,17 0 7,-17 35 2,0-36 8,-18 1-1,17 0 0,-17 17 7,18 18 107,-18 18-119,0 17-2,0-17 2,18 52 6,-18 1-1,0 52 2,0-87-4,0-19-13,0 54 17,0-18-2,0 0 1,0-18-1,0 0 1,0-17 2,0-1-3,0 1 2,-18-18-2,-35 18 0,-18-1 3,54-17-7,-18 18-7,17-18-1,0 0-3,-17 0 8,17 0 6,-17 0 0,17 0-14,1 0 0,-1 0 7</inkml:trace>
    </iact:actionData>
  </iact:action>
  <iact:action type="add" startTime="48423">
    <iact:property name="dataType"/>
    <iact:actionData xml:id="d25">
      <inkml:trace xmlns:inkml="http://www.w3.org/2003/InkML" xml:id="stk25" contextRef="#ctx0" brushRef="#br0">353 7549 0,'0'18'78,"0"0"-45,0-1-18,0 1 13,0 0-4,0-1 3,35 36-10,1-35-12,-19-1 6,36 36 6,-17-17 0,-19-36-3,-17 17-10,0 1 10,18 0 4,-36-18 84,-17 0-94,0-18 0,-1-17 8,-17-1-1,36 19 2,17-1-2</inkml:trace>
    </iact:actionData>
  </iact:action>
  <iact:action type="add" startTime="49146">
    <iact:property name="dataType"/>
    <iact:actionData xml:id="d26">
      <inkml:trace xmlns:inkml="http://www.w3.org/2003/InkML" xml:id="stk26" contextRef="#ctx0" brushRef="#br0">882 7391 0,'0'17'54,"0"1"-46,0 17-2,0 1 7,0 52 3,0-18 2,0 1-2,0-54 0,0 1 1,0 0 5</inkml:trace>
    </iact:actionData>
  </iact:action>
  <iact:action type="add" startTime="49693">
    <iact:property name="dataType"/>
    <iact:actionData xml:id="d27">
      <inkml:trace xmlns:inkml="http://www.w3.org/2003/InkML" xml:id="stk27" contextRef="#ctx0" brushRef="#br0">776 7638 0,'0'-18'48,"36"18"-38,-1-18-3,0 18-1,142-17 24,-107 17 1,142 0-29,-194 0 4,-1 0 9</inkml:trace>
    </iact:actionData>
  </iact:action>
  <iact:action type="add" startTime="50400">
    <iact:property name="dataType"/>
    <iact:actionData xml:id="d28">
      <inkml:trace xmlns:inkml="http://www.w3.org/2003/InkML" xml:id="stk28" contextRef="#ctx0" brushRef="#br0">1447 7814 0,'35'0'116,"-17"0"-99,52 0 8,-52 0 8,-18 53 2,0 18-17,0-36-12,0-18 4,0 89 7,-18 0-1,18 88 0,-17-53 0,-1-70 5,18-36-6,0 0-12</inkml:trace>
    </iact:actionData>
  </iact:action>
  <iact:action type="add" startTime="51184">
    <iact:property name="dataType"/>
    <iact:actionData xml:id="d29">
      <inkml:trace xmlns:inkml="http://www.w3.org/2003/InkML" xml:id="stk29" contextRef="#ctx0" brushRef="#br0">1553 8308 0,'35'-18'1,"-18"18"20,1 0-20,17 0 22,-17 0-13,0 0-1,17 0 5,-17 0 13,35 0-25,52-17 31,-69 17-16,-19-18 2,1 18-2,0 0-5</inkml:trace>
    </iact:actionData>
  </iact:action>
  <iact:action type="add" startTime="51761">
    <iact:property name="dataType"/>
    <iact:actionData xml:id="d30">
      <inkml:trace xmlns:inkml="http://www.w3.org/2003/InkML" xml:id="stk30" contextRef="#ctx0" brushRef="#br0">2593 8167 0</inkml:trace>
    </iact:actionData>
  </iact:action>
  <iact:action type="add" startTime="58076">
    <iact:property name="dataType"/>
    <iact:actionData xml:id="d31">
      <inkml:trace xmlns:inkml="http://www.w3.org/2003/InkML" xml:id="stk31" contextRef="#ctx0" brushRef="#br0">918 8978 0,'-18'0'146,"-35"0"-140,18 0 30,-106 0-35,35 0 33,106 18-2,0-1-16,0 1-7,17-18 0,1 35 8,0-17 4,-1 0-9,1-1-7,0 1-1,-1 0 4,19-1-5,-36 1 12,17 0 2,18-1-14,-17 1 2,0-1 5,-18 19 6,0-19 2,0 1-5,-18 17 3,-35-17 6,36-18-10,-1 0 2,-17 0-11,17 0 20,0 0 0,18-18-15,0 1 3</inkml:trace>
    </iact:actionData>
  </iact:action>
  <iact:action type="add" startTime="58876">
    <iact:property name="dataType"/>
    <iact:actionData xml:id="d32">
      <inkml:trace xmlns:inkml="http://www.w3.org/2003/InkML" xml:id="stk32" contextRef="#ctx0" brushRef="#br0">1094 9155 0,'0'17'53,"0"1"-37,0 0-9,0-1 9,0 1-1,0-1 0,0 1 0,53 53-13,-18-54 3,18 19 6,-35-19 7,-1 1-2,-17-1 1,-35 1 41,0-18-49,17 0-1,0 0 0,-34 0 9,16 0 2,54-18 29,0 18-39,17-17-2,35-1 10,-34 18-1,-1-17 2,-17 17 17,-18 35-16,0-18-7,0 1-9,17 53 2,1-36 4,17 18 8,-17-36 0,-1-17-2,-17-17 77,-17 17-85,-1-18 26,18 1-32,-17-1 14</inkml:trace>
    </iact:actionData>
  </iact:action>
  <iact:action type="add" startTime="59826">
    <iact:property name="dataType"/>
    <iact:actionData xml:id="d33">
      <inkml:trace xmlns:inkml="http://www.w3.org/2003/InkML" xml:id="stk33" contextRef="#ctx0" brushRef="#br0">1570 9454 0,'18'0'38,"-1"0"-16,19 0-6,-1-17-3,0 17-10,-17 0 18</inkml:trace>
    </iact:actionData>
  </iact:action>
  <iact:action type="add" startTime="60129">
    <iact:property name="dataType"/>
    <iact:actionData xml:id="d34">
      <inkml:trace xmlns:inkml="http://www.w3.org/2003/InkML" xml:id="stk34" contextRef="#ctx0" brushRef="#br0">1658 9631 0</inkml:trace>
    </iact:actionData>
  </iact:action>
  <iact:action type="add" startTime="60532">
    <iact:property name="dataType"/>
    <iact:actionData xml:id="d35">
      <inkml:trace xmlns:inkml="http://www.w3.org/2003/InkML" xml:id="stk35" contextRef="#ctx0" brushRef="#br0">2240 9296 0,'0'17'17,"0"19"-13,0-1 10,-17 0-2,17 0-8,0-17-3,0 0 5,0 17 17,0-17-6</inkml:trace>
    </iact:actionData>
  </iact:action>
  <iact:action type="add" startTime="70816">
    <iact:property name="dataType"/>
    <iact:actionData xml:id="d36">
      <inkml:trace xmlns:inkml="http://www.w3.org/2003/InkML" xml:id="stk36" contextRef="#ctx0" brushRef="#br0">6456 2275 0,'-17'0'213,"17"-35"-204,-18 35-2,18-18-1,0-17 2,0 18-2,-18-1 3,18 0-1,-17 18 27,-1-88-34,0 35 33,18 36-17,0-1 2,0 0-3,-17 1-2,17-1 2,-18 0 1,0 18 1,18-17-2,0-1-11,-17 18 0,17-18 6,0 1 1,-18-18 6,0 17-3,1-35 5,17 18-8,0 17-9,0 0-2,-18 1 18,18-1 10,0 1 47,0-1-65,0 0 5,0 1-8,0-1 5,0 0-4,0 1 19,0-1-24,0 0 20,0 54 46,-17-1-62,-1 18 0,-35 17 0,-18 54 11,-17-36-3,35-17-1,36-18 1,17-71 57,17-17-62,1-1-4,17-17 5,1 18 5,34-71-2,-17 36 2,18-1 0,-54 36-4,18-36-11,18 36 6,-53 17 0,18 1 10,0 34 51,35 36-61,-36 36 7,19-54-7,-36 0-5,35 18 1,0-18 22,18 71-25,-18-71 12,1-17-11,-19 35 17,-17-35-5,18-18 2</inkml:trace>
    </iact:actionData>
  </iact:action>
  <iact:action type="add" startTime="73270">
    <iact:property name="dataType"/>
    <iact:actionData xml:id="d37">
      <inkml:trace xmlns:inkml="http://www.w3.org/2003/InkML" xml:id="stk37" contextRef="#ctx0" brushRef="#br0">14958 2540 0</inkml:trace>
    </iact:actionData>
  </iact:action>
  <iact:action type="add" startTime="78412">
    <iact:property name="dataType"/>
    <iact:actionData xml:id="d38">
      <inkml:trace xmlns:inkml="http://www.w3.org/2003/InkML" xml:id="stk38" contextRef="#ctx0" brushRef="#br0">9702 2170 0,'-36'-18'501,"1"18"-493,0-18-1,0 1 2,-1 17-2,1-18 1,0 0 1,17 18 3,18-17-10,-17 17 27,-1 0 13,18-18-34,0 0 9,0 1-3,0-18-5,0 17-8,0-53 22,0 18-2,0 18-17,18 0 1,-18 17 4,17-17 4,18-36 4,-17 36 0,0-18-2,17 18 2,0 17-1,-17-17 1,0 17 0,-1 18 4,-17-17-9,18 17-2,-1 0 5,1 0-6,0 0 9,-1 0 10,-17-18-21</inkml:trace>
    </iact:actionData>
  </iact:action>
  <iact:action type="add" startTime="79715">
    <iact:property name="dataType"/>
    <iact:actionData xml:id="d39">
      <inkml:trace xmlns:inkml="http://www.w3.org/2003/InkML" xml:id="stk39" contextRef="#ctx0" brushRef="#br0">9561 1358 0,'-18'0'13,"18"-17"130,18-1-140,35 18 10,17-18 1,89 18-13,-106-17 4,35 17 7,18 0 3,-36 0 2,-52 0 0,-18 17 2,0 1-4,0 52 2,0 1-2,0 17 3,-35 18 1,17-71-5,0 1 2,1-19 1,17 1 1</inkml:trace>
    </iact:actionData>
  </iact:action>
  <iact:action type="add" startTime="81998">
    <iact:property name="dataType"/>
    <iact:actionData xml:id="d40">
      <inkml:trace xmlns:inkml="http://www.w3.org/2003/InkML" xml:id="stk40" contextRef="#ctx0" brushRef="#br0">10002 2240 0</inkml:trace>
    </iact:actionData>
  </iact:action>
  <iact:action type="add" startTime="84899">
    <iact:property name="dataType"/>
    <iact:actionData xml:id="d41">
      <inkml:trace xmlns:inkml="http://www.w3.org/2003/InkML" xml:id="stk41" contextRef="#ctx0" brushRef="#br0">10072 2716 0</inkml:trace>
    </iact:actionData>
  </iact:action>
  <iact:action type="add" startTime="85504">
    <iact:property name="dataType"/>
    <iact:actionData xml:id="d42">
      <inkml:trace xmlns:inkml="http://www.w3.org/2003/InkML" xml:id="stk42" contextRef="#ctx0" brushRef="#br0">10125 2893 0</inkml:trace>
    </iact:actionData>
  </iact:action>
  <iact:action type="add" startTime="87841">
    <iact:property name="dataType"/>
    <iact:actionData xml:id="d43">
      <inkml:trace xmlns:inkml="http://www.w3.org/2003/InkML" xml:id="stk43" contextRef="#ctx0" brushRef="#br0">7585 2999 0,'18'0'282,"35"0"-275,0 17 0,35 1 6,-35 0-10,35-18 5,-35 17 2,-18-17-3,18 18 3,70 17 47,-17-17-57,-35-18 17,-36 0-1,-17 0-14,17 0-1,0 0 13,36 35-13,17-35 15,-35 18 4,-18-18-4,0 0 4,1 0-11,-1 0-8,18 0 2,0 0 12,88 35 3,-88-35-4,88 18-13,-70-18 4,70 17 7,-53 1 4,106-1 1,-53 36 1,18-35-3,-18 0 2,-53-18-2,-35 0-13,106 0 6,-89 17 3,107-17 6,-19 18 1,-87-18-8,35 18-7,17 17 2,-17-35 5,123 0 7,-105 0-15,-1 0 13,-52 0 3,141 0-9,-124 0-8,-18 0 4,89 0 13,88-35-2,-71-1 0,1 19 4,-142 17-1,212-36-18,-88 19 3,-53-1 4,70 18 11,-17-35-8,123 17-10,-176 18 6,17 0 2,89-35 8,35 35 1,-53 0-1,-35-18-1,-36 18 1,-88-17 0,-17 17-13</inkml:trace>
    </iact:actionData>
  </iact:action>
  <iact:action type="add" startTime="89381">
    <iact:property name="dataType"/>
    <iact:actionData xml:id="d44">
      <inkml:trace xmlns:inkml="http://www.w3.org/2003/InkML" xml:id="stk44" contextRef="#ctx0" brushRef="#br0">15311 3052 0,'0'-18'65,"0"0"-25,18 18-30,34 0 21,-52-17-14,18 17 0,-18 17 31,0 1-41,-53 52 7,-35 1 0,35 0-8,18-54 4,-1 1 9,19-1-4,-1-17 2,36-35 85,-1 18-98,19-1 6,34-35 7,54 18 0,-71 35-2,-18-18-12,0 0-2,1 18 12,-1 0-11,-18 0 12,-17-17 3,18 17 38,0 0-30,-18 17-15,0 36 7,0-35-5,0 17 5,0 1-1,0-1 2,0-18-3</inkml:trace>
    </iact:actionData>
  </iact:action>
  <iact:action type="add" startTime="93819">
    <iact:property name="dataType"/>
    <iact:actionData xml:id="d45">
      <inkml:trace xmlns:inkml="http://www.w3.org/2003/InkML" xml:id="stk45" contextRef="#ctx0" brushRef="#br0">7232 2716 0</inkml:trace>
    </iact:actionData>
  </iact:action>
  <iact:action type="add" startTime="102976">
    <iact:property name="dataType"/>
    <iact:actionData xml:id="d46">
      <inkml:trace xmlns:inkml="http://www.w3.org/2003/InkML" xml:id="stk46" contextRef="#ctx0" brushRef="#br0">1482 3492 0,'0'36'171,"-18"-1"-164,18 0 4,0-17-6,-17 17 2,17-17 1,-18 35 2,18-36 1,-18 19-5,1 17-2,17-36 7,0 1-6,-18 0 2,18 17 18,0-18 10,0 1 73,35-18-79,-35 18-18,71-18 6,17 17-2,0-17 1,106 53 2,53-17 0,-106-19-3,-17-17 1,-18 18 0,0-18 6,-18 0 1,-35 0-18,53 0-2,-89 0 12,18 0 0,36 0-13,-36 0 14,54 0-9,-37 0-2,1 0 3,53 0 8,-35 0-1,52 0-1,-35 0 3,18 0 0,-18 0 0,1 0 0,105 0-1,-106 0 2,-18 0-3,36-18 3,-35 1-2,17 17 2,0-18 3,-53 18-10,1-18-6,-19 1 9,36 17 3,18-18-1,-54 18 2,19 0-6,-19-18-10,1 18-1,0-17 18,-1 17-7,1 0-7,-18-18-1,18 0 0,-1 18 2,1-17 25,-1 17-29,-17-18 5,18 18 24,0 0-4,-18-17-22,17-1 10,-17 0-3,18 18-8,-18-17-3,18 17 14,-18-18-14,17 0 13,1 1 3,0-19-1,-18 19 0,0-18 3,0 17 0,17 0-6,-17 1-10,0-1 26,0 0-28</inkml:trace>
    </iact:actionData>
  </iact:action>
  <iact:action type="add" startTime="112069">
    <iact:property name="dataType"/>
    <iact:actionData xml:id="d47">
      <inkml:trace xmlns:inkml="http://www.w3.org/2003/InkML" xml:id="stk47" contextRef="#ctx0" brushRef="#br0">512 11165 0,'-18'36'14,"1"-1"-3,-19 18-5,1-18 2,17 0-2,18-17 1,-17 0 1,17-1 2,0 1 4,0 17 8,0 18 12,17-18-14,1-17-4,17 0-2,-17-18 3,-18 17-2,18-17 5,17 18-5,35 0 2,1-1 0,-36-17 1,18 0-1,-18 0 2,1 0-7,-1 0-8,0 0 4,-17-17-7,0-1 11,-1 18 13,1-18-8,-18 1-1,17-1 0,1 0 1,-18 1 1,0-1-3</inkml:trace>
    </iact:actionData>
  </iact:action>
  <iact:action type="add" startTime="113685">
    <iact:property name="dataType"/>
    <iact:actionData xml:id="d48">
      <inkml:trace xmlns:inkml="http://www.w3.org/2003/InkML" xml:id="stk48" contextRef="#ctx0" brushRef="#br0">247 11518 0,'36'0'102,"-1"-17"-91,18-1-8,106-17 25,17 17 5,-106 0-16,-52 18-4</inkml:trace>
    </iact:actionData>
  </iact:action>
  <iact:action type="add" startTime="122617">
    <iact:property name="dataType"/>
    <iact:actionData xml:id="d49">
      <inkml:trace xmlns:inkml="http://www.w3.org/2003/InkML" xml:id="stk49" contextRef="#ctx0" brushRef="#br0">1041 9454 0,'0'18'85,"0"0"-81,-18 17 0,1 0 2,-19 53 22,19 18 4,17-70-14,0-19-3,0 1-14,17-1 4,1-17 45,17 0-13,-17 0-30,17-17 9,1-18 0,16 17-15,-52 0 15,0 1-15,0-1 17,18-17-1,-18-1-2,0-16 4,0 34-4,0 0-11,-18 18 17,18-17-10,-35-1 10,0 18-13,0-18-7,-1 1 2,19 17 10</inkml:trace>
    </iact:actionData>
  </iact:action>
  <iact:action type="add" startTime="123425">
    <iact:property name="dataType"/>
    <iact:actionData xml:id="d50">
      <inkml:trace xmlns:inkml="http://www.w3.org/2003/InkML" xml:id="stk50" contextRef="#ctx0" brushRef="#br0">1235 9384 0,'18'0'2,"17"0"8,-17 0-1,35 0 25</inkml:trace>
    </iact:actionData>
  </iact:action>
  <iact:action type="add" startTime="123735">
    <iact:property name="dataType"/>
    <iact:actionData xml:id="d51">
      <inkml:trace xmlns:inkml="http://www.w3.org/2003/InkML" xml:id="stk51" contextRef="#ctx0" brushRef="#br0">1270 9648 0</inkml:trace>
    </iact:actionData>
  </iact:action>
  <iact:action type="add" startTime="124222">
    <iact:property name="dataType"/>
    <iact:actionData xml:id="d52">
      <inkml:trace xmlns:inkml="http://www.w3.org/2003/InkML" xml:id="stk52" contextRef="#ctx0" brushRef="#br0">1553 9172 0,'0'18'217,"0"0"-208,0-1-2,0 36 19,0 18 6,0-18-16,0-1 1,0-34 0,-18 53 3,18-54-8,0 19-8,0-1 19,0-18-14</inkml:trace>
    </iact:actionData>
  </iact:action>
  <iact:action type="add" startTime="124952">
    <iact:property name="dataType"/>
    <iact:actionData xml:id="d53">
      <inkml:trace xmlns:inkml="http://www.w3.org/2003/InkML" xml:id="stk53" contextRef="#ctx0" brushRef="#br0">1852 9243 0,'0'17'37,"0"19"-29,0-1 0,-17 0 2,-1 1-2,-17 52 16,35 35 7,0-70-14,0-35 6,0-1-12,0 1-3,18-18 4,-1 0 32,1 0-36,-1-18 3,1-17 7,17 0-1,-35 17 0,0 1-2,-17 17 33,-36 35-38,0-18-1,-18 1 7,18 0-1</inkml:trace>
    </iact:actionData>
  </iact:action>
  <iact:action type="add" startTime="125659">
    <iact:property name="dataType"/>
    <iact:actionData xml:id="d54">
      <inkml:trace xmlns:inkml="http://www.w3.org/2003/InkML" xml:id="stk54" contextRef="#ctx0" brushRef="#br0">882 10266 0,'-53'17'24,"-52"-17"-10,52 18 2,0 0 2,53-1 8,0 1-5,0 0-9,17-18-5,1 0 9,0 17 1,-1 19-1,19 17 0,-36-18 1,0 18 0,0-18 0,0-17 0,0-1 0,-18-17 14,-35 0-15,-18-70 3,36 52-3,18 0 1,17 1 3</inkml:trace>
    </iact:actionData>
  </iact:action>
  <iact:action type="add" startTime="126266">
    <iact:property name="dataType"/>
    <iact:actionData xml:id="d55">
      <inkml:trace xmlns:inkml="http://www.w3.org/2003/InkML" xml:id="stk55" contextRef="#ctx0" brushRef="#br0">829 10425 0,'0'17'13,"18"-17"-8,-18 18 9,0 0-1,0 17-11,0-18 1,0 1 12,0 0-1,0 35 2,0-36 2</inkml:trace>
    </iact:actionData>
  </iact:action>
  <iact:action type="add" startTime="126613">
    <iact:property name="dataType"/>
    <iact:actionData xml:id="d56">
      <inkml:trace xmlns:inkml="http://www.w3.org/2003/InkML" xml:id="stk56" contextRef="#ctx0" brushRef="#br0">1076 10513 0,'18'0'8,"0"0"1,-1 0 7,18 0-15,-17 0 7,0 0 4,-1 0 5</inkml:trace>
    </iact:actionData>
  </iact:action>
  <iact:action type="add" startTime="126906">
    <iact:property name="dataType"/>
    <iact:actionData xml:id="d57">
      <inkml:trace xmlns:inkml="http://www.w3.org/2003/InkML" xml:id="stk57" contextRef="#ctx0" brushRef="#br0">1094 10777 0,'0'18'46,"35"-18"17</inkml:trace>
    </iact:actionData>
  </iact:action>
  <iact:action type="add" startTime="127220">
    <iact:property name="dataType"/>
    <iact:actionData xml:id="d58">
      <inkml:trace xmlns:inkml="http://www.w3.org/2003/InkML" xml:id="stk58" contextRef="#ctx0" brushRef="#br0">1464 10354 0,'0'18'7,"0"17"-1,0 0 5,36 36 6,-36-18-1,0 35 1,0-18 1,0-34-3,0-1-13,0-17 12,0-1 4</inkml:trace>
    </iact:actionData>
  </iact:action>
  <iact:action type="add" startTime="127628">
    <iact:property name="dataType"/>
    <iact:actionData xml:id="d59">
      <inkml:trace xmlns:inkml="http://www.w3.org/2003/InkML" xml:id="stk59" contextRef="#ctx0" brushRef="#br0">1905 10495 0,'0'0'0,"89"0"17,-37 0-12,19 0 9,-18 0 3,-18 0-4,-35 18-9,18-18 0,-18 35 8,0 36 2,0 17 8,0 0-10,-35 0 5,17-17-2,0-18 2,18-18 3,-17-35-7</inkml:trace>
    </iact:actionData>
  </iact:action>
  <iact:action type="add" startTime="128123">
    <iact:property name="dataType"/>
    <iact:actionData xml:id="d60">
      <inkml:trace xmlns:inkml="http://www.w3.org/2003/InkML" xml:id="stk60" contextRef="#ctx0" brushRef="#br0">2029 10901 0,'0'0'1,"0"-18"50,17-17-34,19 17-10,-1-17 4,53-18 7,-17 35-3,17-17 2,-70 35-1,-1 0-15,-17 18 58</inkml:trace>
    </iact:actionData>
  </iact:action>
  <iact:action type="add" startTime="128673">
    <iact:property name="dataType"/>
    <iact:actionData xml:id="d61">
      <inkml:trace xmlns:inkml="http://www.w3.org/2003/InkML" xml:id="stk61" contextRef="#ctx0" brushRef="#br0">424 11148 0,'0'-18'38,"-18"18"-24,18-18 19,-18 18-25,1 0 19,17 18 10,17 17-21,1 1 1,53-1 0,-18-17 0,-18-18-3,-18 0 3,-17 17 76</inkml:trace>
    </iact:actionData>
  </iact:action>
  <iact:action type="add" startTime="129205">
    <iact:property name="dataType"/>
    <iact:actionData xml:id="d62">
      <inkml:trace xmlns:inkml="http://www.w3.org/2003/InkML" xml:id="stk62" contextRef="#ctx0" brushRef="#br0">688 11148 0,'18'0'15,"0"0"9,-1 0-7,-17 17-1,35-17 0,-17 18 1,17 0-1,-17-1 1,-18 1 1,0 53-2,0-1 2,0-35-3,0-17 2,18-18 56,17-18-67,18 1 4,17-36 1,1 35 5,-36 18 1</inkml:trace>
    </iact:actionData>
  </iact:action>
  <iact:action type="add" startTime="129757">
    <iact:property name="dataType"/>
    <iact:actionData xml:id="d63">
      <inkml:trace xmlns:inkml="http://www.w3.org/2003/InkML" xml:id="stk63" contextRef="#ctx0" brushRef="#br0">1429 11254 0,'71'0'5,"-36"0"-5,0 0 4,0 0 13,-17 0-8,-18 17 77,0 1-77</inkml:trace>
    </iact:actionData>
  </iact:action>
  <iact:action type="add" startTime="130021">
    <iact:property name="dataType"/>
    <iact:actionData xml:id="d64">
      <inkml:trace xmlns:inkml="http://www.w3.org/2003/InkML" xml:id="stk64" contextRef="#ctx0" brushRef="#br0">1500 11518 0,'35'0'99,"0"0"-90,36-17 4,-36 17-12,-17 0 6,-1 0 16,1 0-21</inkml:trace>
    </iact:actionData>
  </iact:action>
  <iact:action type="add" startTime="130390">
    <iact:property name="dataType"/>
    <iact:actionData xml:id="d65">
      <inkml:trace xmlns:inkml="http://www.w3.org/2003/InkML" xml:id="stk65" contextRef="#ctx0" brushRef="#br0">1835 11218 0,'0'18'4,"17"0"10,-17 87 2,0-52-11,0-17 0,0-1 4,0-17-3,0 52 6,0-52-9,-17-18 5,17 17 0,0 36 20,17-53 5,19-17-17</inkml:trace>
    </iact:actionData>
  </iact:action>
  <iact:action type="add" startTime="130680">
    <iact:property name="dataType"/>
    <iact:actionData xml:id="d66">
      <inkml:trace xmlns:inkml="http://www.w3.org/2003/InkML" xml:id="stk66" contextRef="#ctx0" brushRef="#br0">2082 11448 0,'0'17'9,"0"1"-4,0 0 11,0-1-2,0 1-12,0-1-1,0 1 6,0 0 2,0-1 13,17-17-9,1 18 3,-18 0-1,18-18 1,-18-18 17,0 0-14,0-17-5,0-18 4,0 0 1,-53-17-3,-18-18 3,54 52-8,-1-17-9,0 18-1,1-36 13,17 54-11,0-36 13,0 0 0,17 0 2,1 35 2,0 18-9,-1 0-7,1 0-1,35 53 24,-53-35-13,17 17-12,1 1-1,0 16 8,-18-16-2,0 52 9,0-53 1,0 1-1,0-19 1,0 1 2</inkml:trace>
    </iact:actionData>
  </iact:action>
  <iact:action type="add" startTime="137445">
    <iact:property name="dataType"/>
    <iact:actionData xml:id="d67">
      <inkml:trace xmlns:inkml="http://www.w3.org/2003/InkML" xml:id="stk67" contextRef="#ctx0" brushRef="#br0">7567 3581 0,'0'-18'98,"-17"-17"-90,-1 17 0,0 0 7,18 1-12,-17-1 6,-1-17 0,-17 17-2,-36-17-5,36 0 6,-18-18 1,-123-18 20,123 54-26,-265-36 26,142 53-13,-106 0 2,123 0-1,53 35 1,0 18 0,53 0-3,1 17 0,-1 1 2,35-53-2,18 17-13,-18 0-1,18 18 6,0-18 1,18 89 8,35-36 0,17-17 2,72 34-1,-1-34 0,17-53-1,160-1 1,-1-17-1,248 0 5,-336-70-6,-52-1 2,-125 18-3,-34 18 3,-18 17 0,0-35-1,0 36 0</inkml:trace>
    </iact:actionData>
  </iact:action>
  <iact:action type="add" startTime="139154">
    <iact:property name="dataType"/>
    <iact:actionData xml:id="d68">
      <inkml:trace xmlns:inkml="http://www.w3.org/2003/InkML" xml:id="stk68" contextRef="#ctx0" brushRef="#br0">9261 3651 0,'0'18'195,"17"-18"-186,19 18-4,-19-1 6,19 1-5,-1-1 6,0-17-8,18 18 7,-18 0-7,1-18 5,-1 17 2,141 19 18,-123-36 0,88 35-20,-53-35-8,-52 0 5,52 35 12,0-35-2,-17 18 11,-36-18-21,0 0-2,-17 0-2,0 0 3,-1 0 3,1 0 6,35 0 3,-36 0 0,1-18-7,0 1 4,-1-1-3,1 0 6,0 1 2,-1 17 5,-17-18-16,0 0 5,18 18 3,-18-17 2,18-19-11,-18 19-3,17 17 1,-17-18 10,0 1-7,0-1 18,0 0-9,0 1-16,0-19 17,0 19-3,0-1 1,0 0-14,0 1 7,0-1 1,0-17 3,0 0 3,-17-1-1,-19 1 3,36 0 1,-17 17-5,-1 0-11,0 1 15,1 17 1,-1 0-5,-70-35 0,-18-1 2,-53 19 1,71-1-14,-141 0 15,35-35-1,53 36-3,52-1 1,54 18 1,18 0 110,17 18-119,-18-1 2,0-17 2,1 18 3,17 0 4,-18-1 2,18 1-9,0 0-8,0-1 5,0 1 22,-18 0-20,18-1 6,0 1 1,0-1 0,0 1 25,0 0-25,0-1 12,0 1-14,0 0 15,0-1-11,0 1 22,0 0-31,0 17 5,0-18 1,0 1-1,18 0 3,-18-1 3,18 1-3,-18 0-7,0-1 6,17-17 2,-17 18-4,18-18 1,-18 18 1,18 17-2,-1-17 2,1-1 0,17 1 1,36-1-2,-1 19-1,1-36 1,-36 0 0,53 17 3,-17 1-3,35 17 0,-71-35 2,-18 0-17,1 0 132,0 0-118,17 0 1,0 0 1,18 0 1,-35 0-2,0 0 11</inkml:trace>
    </iact:actionData>
  </iact:action>
  <iact:action type="add" startTime="143079">
    <iact:property name="dataType"/>
    <iact:actionData xml:id="d69">
      <inkml:trace xmlns:inkml="http://www.w3.org/2003/InkML" xml:id="stk69" contextRef="#ctx0" brushRef="#br0">11236 3404 0</inkml:trace>
    </iact:actionData>
  </iact:action>
  <iact:action type="add" startTime="164393">
    <iact:property name="dataType"/>
    <iact:actionData xml:id="d70">
      <inkml:trace xmlns:inkml="http://www.w3.org/2003/InkML" xml:id="stk70" contextRef="#ctx0" brushRef="#br0">4287 3951 0,'-18'0'33,"0"0"1,-52 0 18,-160-18-32,-52-34 0,18 16-6,-19-34 3,-122-107-1,140 71 7,212 89-13,0 17-6,18 0 1,0-18 4,-18 18 7,18 0 1,17 0-1,0 18 4,1-1-7,-19 19-8,19-19 5,-1 1-9,0 0 16,-17 17 1,0 18-3,0-18 3,35-17-2,-18 17 1,0 0-1,18-17 5,0 0-4,0 17-1,0-17 2,0-1-8,18 1-8,0-1 1,35 1 13,-18 0-3,0 35-8,0-18-2,-17-17 4,35 17-1,0 18 9,0-18-1,70 89-13,-52-54 6,-18-35 2,-18 1 7,0-36 1,1 0 4,-1 0-9,0 0-4,0 17-7,1-17 6,17 0-4,-18 0 13,0 0 1,36 36-13,-36-36 1,0 17 4,36-17 9,35 18-5,17-18 3,1 0 2,17-35 2,-53 35-7,-35-18-8,17 0 3,-52 1-3,70-36 11,-17 0 0,35 0 1,-54 18 0,-34 17-1,-18 0 161,0 1-163,0-1-6,0 0 9</inkml:trace>
    </iact:actionData>
  </iact:action>
  <iact:action type="add" startTime="172198">
    <iact:property name="dataType"/>
    <iact:actionData xml:id="d71">
      <inkml:trace xmlns:inkml="http://www.w3.org/2003/InkML" xml:id="stk71" contextRef="#ctx0" brushRef="#br0">6139 3951 0,'-18'0'29,"0"0"-5,-17 0 1,17 0-8,1 0-1,-1 35-10,1-17-3,-1 0 2,0 17 2,1-17 4,-19 17 6,36 18 0,-17-18-1,-19 36 2,36-1-1,-17-35 0,17 18 1,0-35-3,17 17 6,-17-17-12,0 0-5,18-1-3,0 1 6,-1-18 16,19 17-22,-19 1 15,71 35-15,-52-35 6,17-1 2,70 1 7,1 17 2,34-35 0,36 0 1,-123-17-14,0 17-2,-1-18 4,-17 18 8,35-18 1,36 1-12,-71-1 2,-1 18 0,37-35 11,-19 17 2,-52 0-5,-1 18 15,1-17-1,-18-1-12,18 18-5,-1-17 6,19-19-1,17 1 0,-18-18 1,0 18-3,-17 17-12,-1 1-1,1 17 16,-18-18-1,18 18-1,-18-18 10,17 18-16,-17-17 8,0-1-1,0-17 1,0-1 2,-17 19-3,-19-36-15,19 35 5,-1 1 18,-17-1-23,17 18 6,1-18 6,-1 18-3,0-17-2,1 17 5,-19-18 4,-17 0-1,18 18-1,0 0-13,0 0-1,-1 0 4,-17 0 5,-35 0 7,-18 0 0,71 0-2,-35 0 4,34 0-4,-17 0-9,1 0-1,-19 0-1,53 0 5,-52 0-6,17 0 4,-53 18 12,-17-18-4,70 18 1,17-18 1,-17 17-1,0-17 2,36 0-3,-36 18 2,18-18-2,-18 0-13,17 0 13,1 18 2,-18-18 1,36 17-2,-36-17 1,0 18 0,35-18-1,1 0 75,-1 18 10,0-18-94,1 0-1,-1 17 9,0-17 57</inkml:trace>
    </iact:actionData>
  </iact:action>
  <iact:action type="add" startTime="174755">
    <iact:property name="dataType"/>
    <iact:actionData xml:id="d72">
      <inkml:trace xmlns:inkml="http://www.w3.org/2003/InkML" xml:id="stk72" contextRef="#ctx0" brushRef="#br0">6791 4851 0,'0'17'31,"0"1"20,0 0-37,0 17 9,0 0 11,0-17-19,0-1 3,0 1-4,0 0 1,0-1-11,0 1 19,0 0 2,0 17-8,0-17 4,0-1-9,0 1 13,18-1 126,17-17-145,18 0 3,-35 0-1,70 18 9,-17-18 1,-36 0 0,-18 0-1,1 0-1,0 0-2,-1 0 3,1 0 0,0 0-1,-1 0 122</inkml:trace>
    </iact:actionData>
  </iact:action>
  <iact:action type="add" startTime="175848">
    <iact:property name="dataType"/>
    <iact:actionData xml:id="d73">
      <inkml:trace xmlns:inkml="http://www.w3.org/2003/InkML" xml:id="stk73" contextRef="#ctx0" brushRef="#br0">7126 5098 0,'18'17'169,"0"-17"-158,-1 18 5,1-18-11,-18 18 11,18-18-8,-18 17-2,17 1 24,-17-1 7,0 1-6,0 17-13,-17 18-3,-36-35 1,0 17 1,35 1-2,1-19 4,-1-17-4,0 0-7</inkml:trace>
    </iact:actionData>
  </iact:action>
  <iact:action type="add" startTime="178484">
    <iact:property name="dataType"/>
    <iact:actionData xml:id="d74">
      <inkml:trace xmlns:inkml="http://www.w3.org/2003/InkML" xml:id="stk74" contextRef="#ctx0" brushRef="#br0">10337 3951 0,'-18'0'225,"0"0"-209,1 0-7,17 18-1,-35-18-3,17 0 3,0 0 0,1 0 0,-1 0 2,0 0 3,-17 0-11,0 0 23,-18 0 8,0 0-16,18 0-1,-18 17 3,0-17-6,18 0-7,-1 0 0,1 0-3,0 0-1,-1 0 8,1 18-1,-35 0 5,-1-18 2,53 17 1,-17 1 0,18-18 0,-1 0 5,-17 18-8,17-1 12,0-17-5,1 18-4,-1 0-12,0-18 7,18 35 5,-17-18 2,-1-17-4,0 18-12,18 0 17,0-1-2,0 1 6,0 0-17,0-1 6,0 1 0,0 0-8,0-1 9,0 18 3,0-17-2,18 0 2,0 17-16,-1-17 2,1 17 12,35 0 1,18 0-2,-1 1 2,-35-36 0,36 0 1,-53 0 0,34 0-15,-16 0 4,-1 0 6,18 0 4,-18 0 0,18 0 0,18 0 0,-36 0 0,35 0 2,-52 0-1,35-18-16,-18 18 5,-17-18 3,0 18-2,-1 0 2,1-17 7,17-1 1,0 18 4,-35-17-9,36 17-7,-19 0-2,19 0 3,-19 0 0,19-18 9,-19 18-1,18-18-11,1 18 3,-19 0 3,19-17 7,-36-1 7,17 18-7,1 0 1,-18-18-1,18 18 0,-1-17-1,1 17 1,0 0 0,34-18 1,-16 18 0,70-35 2,-89 35-8,18-18 8,-17 18-1,0-17-12,-1 17 12,-17-18-5,0 0 10,18 18 10,-18-17-18,18 17-6,-1 0 45,-17-18-31,0 0 23,0 1 267,0-1-296,0 0 1,0 1 13,0-1 4,0 1 40,0-1-56,0 0-13,-17 1-2,-1 17 10,0-18 17,1 0-27,-1 18 20,18-17 0,-18 17-6,-17 0-1,35-18 0,-35 0-2,0 18 1,-18-17 3,0 17-4,-18-18 0,1 18 4,34 0-2,-17 0-1,-35 0 7,53 0 2,0 0-21,17 0 5,-17 0-4,0 0 12,17 0-1,0 0 147</inkml:trace>
    </iact:actionData>
  </iact:action>
  <iact:action type="add" startTime="183083">
    <iact:property name="dataType"/>
    <iact:actionData xml:id="d75">
      <inkml:trace xmlns:inkml="http://www.w3.org/2003/InkML" xml:id="stk75" contextRef="#ctx0" brushRef="#br0">10213 4586 0</inkml:trace>
    </iact:actionData>
  </iact:action>
  <iact:action type="add" startTime="184688">
    <iact:property name="dataType"/>
    <iact:actionData xml:id="d76">
      <inkml:trace xmlns:inkml="http://www.w3.org/2003/InkML" xml:id="stk76" contextRef="#ctx0" brushRef="#br0">17886 3810 0,'-17'0'77,"-19"0"-63,1 0-11,-124 0 24,-335 0 7,247 35-17,159-35-2,-229 18-13,211 0 5,-53 17 2,18-18 9,-88 36 0,-1 18-4,107-36 4,17 1-1,71-1 0,-71 0-15,71-17 1,17 17 11,-35 0 0,35 18 2,-17-18 1,0-17-3,35 17 4,0-17-2,0 17 1,0-17 0,18 0-16,-1 17 7,36-18 2,18 19 7,123 17-4,70-36 4,124 1 1,-105 17 0,-36-35-3,-53 0-14,-18 0 0,-70 0 13,0 0-13,211-17 15,-141-19 0,-70-17 0,18 18 1,-1-53 2,36 0 1,-71 52-10,-17 19-7,17-36-1,-17 35 3,-1-17 3,71-36 9,0 36 0,-53-18-2,-70 18 2,0 35 2,-18-35 1,0-1-5,0 19 1,0-19 1,-36-16-16,1 16 2,0 1 7,-18 0 6,-35-1 1,17 19 1,1-1 2,34 18-16,1 0-1</inkml:trace>
    </iact:actionData>
  </iact:action>
  <iact:action type="add" startTime="188756">
    <iact:property name="dataType"/>
    <iact:actionData xml:id="d77">
      <inkml:trace xmlns:inkml="http://www.w3.org/2003/InkML" xml:id="stk77" contextRef="#ctx0" brushRef="#br0">16457 4762 0,'18'0'163,"0"0"-80,-1 18-59,-17 0 2,0 17 5,18-17-14,-18-1 3,0 1-8,18-18 2,-18 18-6,0-1 30,0 19-21,-18-19-4,18 18-2,-88 18 6,-53 18 0,70-53-2,-52-1-13,-18-17-1,-1 0 6,-16 35 1,-160-17 10,-176 17-3,36 18 3,-266 36-1,19-19-2,-1-52 2,212 17-1,-105-17 1,70 17 1,105-35-2,19 0 0,-19 35 1,36-17 0,-35-18 0,88 35-1,123-35 1,-194 18-2,124-18 7,176 0-4,71 0-8,17 0-6,1 0-1,-1 0 139,0-18-111,18 0-22,-17-17 7,-1 18-2,18-1 7,-17-17-17,17 17 0,0 0-2,-18 18 4,18-17 39</inkml:trace>
    </iact:actionData>
  </iact:action>
  <iact:action type="add" startTime="195169">
    <iact:property name="dataType"/>
    <iact:actionData xml:id="d78">
      <inkml:trace xmlns:inkml="http://www.w3.org/2003/InkML" xml:id="stk78" contextRef="#ctx0" brushRef="#br0">22243 2769 0,'0'-17'241,"71"-1"-227,-19 18-5,1 0-5,36 0 5,-37-18-1,1 18 3,-35 0 22,141 0-32,0 18 32,-124-18-18,35 71-13,1-36 6,-36 0 2,36 36 7,52 52-2,1 1 1,-1 34 1,-35-34 0,-17 17-16,-18-70 6,-18 17 3,71 88 14,-71-141-18,53 159-5,18-35 15,-88-106-15,123 247 16,18 17 1,-71-87 0,0-36-6,-17 17-8,-18-87-2,0 35 9,-1 17-9,-34-52 14,53 87-1,-54 54-13,1-142 2,-18 54 9,0 140 8,0-105-10,0 35-4,0-141-6,0 176 7,0-106-3,0 212 10,0 36 2,0-213-2,0 107-12,0-142 3,0-35 4,0 194 6,0-123-1,0 88 2,-53 17-1,35-140 1,-17-107-3,17 89-11,1-88-2,-1 52 6,-17-17 1,17 159 9,-17-89 1,17 18-3,1-18 1,-1-87-13,0-1 11,-52 123 10,52-87-11,1-71-2,-1-18-9,-35 106 0,53-106 5,-35 18 1,-18 88 7,-18 1 6,36-1-3,-18-53-7,35-35-5,1 17 1,-1-17-6,-17 0 6,0 35 6,-124 124 5,106-88-2,0-19 1,-18 19-1,1 17 1,-1-18-1,-17 36 0,18-35 1,-19 52 1,72-123-2,-36 70-15,0-70 6,18 18 4,-18 35 6,17 0-1,-16-1 0,34 19 3,0-71-7,18 35-10,-17-35-1,-1 0 7,-17 88 15,17-53-7,-35 53-14,36-88 3,17-35 7,-36 88 4,-17-36 3,36 18-3,-19 1 1,19-37 0,-1-16-1,0-1-1,1-35 2,-1 0 35,1 0-28,-1 0 40,0 0-41,18-18-17,0 1 6</inkml:trace>
    </iact:actionData>
  </iact:action>
  <iact:action type="add" startTime="197259">
    <iact:property name="dataType"/>
    <iact:actionData xml:id="d79">
      <inkml:trace xmlns:inkml="http://www.w3.org/2003/InkML" xml:id="stk79" contextRef="#ctx0" brushRef="#br0">22631 17039 0,'0'35'125,"-18"1"-117,1-1-1,17 106 26,0 18 1,0-89-18,0-17-1,0-17 1,0-19 0,0 1 1,17-18 1,19 0-1,69-18-13,1 1 13,-53-36-10,35 17-1,1-17 10,34-17 0,-88 52-11,1 1 8,-1-19 1,0 19-13,-17-1 1,0 18 16,-18-18-5,35 18-9,-35-17 25,0-1 26,17 18-31,-17-17-8,18 17-10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3:35:17.553"/>
    </inkml:context>
    <inkml:brush xml:id="br0">
      <inkml:brushProperty name="width" value="0.05292" units="cm"/>
      <inkml:brushProperty name="height" value="0.05292" units="cm"/>
    </inkml:brush>
  </inkml:definitions>
  <iact:action type="add" startTime="10407">
    <iact:property name="dataType"/>
    <iact:actionData xml:id="d0">
      <inkml:trace xmlns:inkml="http://www.w3.org/2003/InkML" xml:id="stk0" contextRef="#ctx0" brushRef="#br0">4075 6914 0,'35'18'6,"18"0"-1,53-1 4,-18 1-4,-53-18 4,71 0-1,-18 18 2,-17-18-3,-18 0 2,35 0-3,-35 0 2,0 0 0,35 0 17,-70 0 7,17 0-15,18 0 0,-18 0-1,-17 0 12</inkml:trace>
    </iact:actionData>
  </iact:action>
  <iact:action type="add" startTime="11063">
    <iact:property name="dataType"/>
    <iact:actionData xml:id="d1">
      <inkml:trace xmlns:inkml="http://www.w3.org/2003/InkML" xml:id="stk1" contextRef="#ctx0" brushRef="#br0">5027 6826 0,'18'18'115,"-18"0"-94,18-18 6,-18 17 4,0 1-7,0 17-16,0-17 8,0-1-1,-18 1-14,0-18 0,18 18 15,0-1-15,-17 1 14,-1 0 1,-17-1 2,0-17-1,35 18-15,-18-18 28,-17 17-29,-18-17 16,17 0 0,36 18-3</inkml:trace>
    </iact:actionData>
  </iact:action>
  <iact:action type="add" startTime="15461">
    <iact:property name="dataType"/>
    <iact:actionData xml:id="d2">
      <inkml:trace xmlns:inkml="http://www.w3.org/2003/InkML" xml:id="stk2" contextRef="#ctx0" brushRef="#br0">3704 7990 0,'0'0'1,"0"18"11,0 0 34</inkml:trace>
    </iact:actionData>
  </iact:action>
  <iact:action type="add" startTime="16801">
    <iact:property name="dataType"/>
    <iact:actionData xml:id="d3">
      <inkml:trace xmlns:inkml="http://www.w3.org/2003/InkML" xml:id="stk3" contextRef="#ctx0" brushRef="#br0">6156 8255 0,'18'0'62,"0"0"-59,-1 0 0,18 0 8,142 0 19,-142 0-25,89 0 23,-36 0-11,0 0 0,0 0 0,-17 0-1,-1 0 1,19 0 1,-1 0-4,-18 0 2,-17 0 1,-18 0-1,1 0 6,-19 0-10,1 0-10,0 0-1,-1 0 45,-34 0 558,-1 0-598</inkml:trace>
    </iact:actionData>
  </iact:action>
  <iact:action type="add" startTime="19149">
    <iact:property name="dataType"/>
    <iact:actionData xml:id="d4">
      <inkml:trace xmlns:inkml="http://www.w3.org/2003/InkML" xml:id="stk4" contextRef="#ctx0" brushRef="#br0">1888 9719 0,'35'0'155,"36"0"-148,34 0 2,-16 0-2,-19 35-2,54-35 3,-72 0 3,19 0-7,35 0 6,-36 0-3,1 0 1,52 0 19,-87 0-23,34 0 26,-52 0-14,0 0 7,-1 0-10,1 0 4,0 0-3,-1 0 23,1 0 18,-1 0 128,1 0-176,-18-17 4,35 17 6,-17-18-1,0 18-2,17-18 4,-17 18 1,-1 0-13,-17-17 4,35 17 3,18-18 3,0 18 1,-17-18-1,-19 1 2,18 17-2,-17 0 2,0-18 0</inkml:trace>
    </iact:actionData>
  </iact:action>
  <iact:action type="add" startTime="21027">
    <iact:property name="dataType"/>
    <iact:actionData xml:id="d5">
      <inkml:trace xmlns:inkml="http://www.w3.org/2003/InkML" xml:id="stk5" contextRef="#ctx0" brushRef="#br0">6209 9349 0,'18'0'44,"-18"17"-35,17 1 15,1-18 8,-18 18-22,35-18 5,89 17 2,-18-17-1,35 0 1,-88 0 0,-18 0-1,0 0 4,36 0-3,17 0-1,-17 0-1,-1 0 0,1 0 3,-54 0 0,1 0-3,0 0 2,17-17-16,-17 17 5,-1 0 4,18 0 5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3:56:52.242"/>
    </inkml:context>
    <inkml:brush xml:id="br0">
      <inkml:brushProperty name="width" value="0.05292" units="cm"/>
      <inkml:brushProperty name="height" value="0.05292" units="cm"/>
    </inkml:brush>
  </inkml:definitions>
  <iact:action type="add" startTime="18688">
    <iact:property name="dataType"/>
    <iact:actionData xml:id="d0">
      <inkml:trace xmlns:inkml="http://www.w3.org/2003/InkML" xml:id="stk0" contextRef="#ctx0" brushRef="#br0">21767 5256 0,'0'-35'164,"0"0"-152,-18-36 19,0 36-19,-17 17-9,18-17 1,-19 17 6,1 1-5,17-1 8,-17 1-10,0 17 5,17-18 27,-52 0-31,34 18 26,-87 0-25,52 0-2,54 0 2,-54 0 1,53 18 10,-34 0-1,-37 17-14,54-18 3,-18 1 10,-17 0 6,34 17-10,1-17-4,0-1-3,-36 36 1,54-35 12,-19-1-1,19 19-6,-19 17 7,1 35 4,17-18-4,18-34-1,0 52-1,0 0 4,53-17-2,-17-36-2,-1-17-12,0-1-1,0-17 7,1 18 16,34-18-23,54 17 15,-36-17 0,106-17 3,-106-18-3,89-1 0,-54-17 1,-35 36 1,124-54-15,-142 36 3,1 17 3,17-17 5,-35-18 2,-18 18 1,-17 0-1,0-1 1,-1 19 0,-17-1 0,18 0-14,0-35 3,-18 36 2,0-19 8,0 19 14</inkml:trace>
    </iact:actionData>
  </iact:action>
  <iact:action type="add" startTime="20226">
    <iact:property name="dataType"/>
    <iact:actionData xml:id="d1">
      <inkml:trace xmlns:inkml="http://www.w3.org/2003/InkML" xml:id="stk1" contextRef="#ctx0" brushRef="#br0">22155 5715 0,'-18'-18'39,"-211"-123"-6,-18 106-2,88 35-10,71 0-6,17 18-12,-105 52 2,88-35 4,0 18 4,-53 18 5,-36 52-2,54-87 0,34 34 0,19-17 2,17-18 0,35-17 0,1 17-5,17-17-7,-18 17-3,18 1 0,0-1 4,0 18 8,53 53 2,18-54 0,70-16 5,-53-36-19,-35 0 5,141-53 9,-71-35-1,1 17 4,-107 36-2,1 0-17,0 17 1,-18 0 9,17 1 6</inkml:trace>
    </iact:actionData>
  </iact:action>
  <iact:action type="add" startTime="22000">
    <iact:property name="dataType"/>
    <iact:actionData xml:id="d2">
      <inkml:trace xmlns:inkml="http://www.w3.org/2003/InkML" xml:id="stk2" contextRef="#ctx0" brushRef="#br0">22754 6791 0,'0'-35'79,"-17"-1"-72,-18 19 2,-195-124 21,107 88-24,-106-35 19,87 70-8,-34-17 7,141 35-14,17 0 8,0 17 13,18 19-20,-17 34-2,17 18 7,-18-35-1,18 0 2,0-18-1,0 36 2,0-36-4,0-17-11,0 0-2,35 52 6,-35-52 1,36-1 12,17 1-8,-18 0 5,0-1 0,-17-17 0</inkml:trace>
    </iact:actionData>
  </iact:action>
  <iact:action type="add" startTime="28798">
    <iact:property name="dataType"/>
    <iact:actionData xml:id="d3">
      <inkml:trace xmlns:inkml="http://www.w3.org/2003/InkML" xml:id="stk3" contextRef="#ctx0" brushRef="#br0">2117 11095 0,'18'0'249,"-1"0"-210,1 0-32,0 0 16,-1 0-22,89 0 30,0 0 1,-89 0-13,36-18-5,18 18 3,0 0 0,-36 0 0,18 0 0,-18 0-1,53-17 2,-35 17-2,18 0 1,-36 0-2,0 0 2,18 0 0,0 0 0,18 0 0,-36 0-1,53 0 0,0 0 1,36 0-1,-54 0 2,-52 0 1,35 0 2,-36 0-10,1 0 5,0 0 16,-18 17 78,17-17-90,1 0-9,0 0 11,-1 0 18,-17 18-2,18-18-13,-18 17-2,18-17-9,-1 0 4,1 18-5,0-18-6,-1 0-3,1 0 11,-1 0-6,-17 18 9,18-18 268,0 0-253,-1 0-17,1 17-9,0-17 9,-1 0-2,1 0 1,0 0 1,-18 18 1</inkml:trace>
    </iact:actionData>
  </iact:action>
  <iact:action type="add" startTime="39624">
    <iact:property name="dataType"/>
    <iact:actionData xml:id="d4">
      <inkml:trace xmlns:inkml="http://www.w3.org/2003/InkML" xml:id="stk4" contextRef="#ctx0" brushRef="#br0">4710 11712 0,'-141'0'14,"282"0"-14,-317 0 5,158 0 2,-53 0 2,54 0-1,-1 0 23,0 18-1,1 52-11,17-34 14,0-1-17,0-17 2,35 17-2,106 18 0,0-36 2,-53 1 0,1 35-1,-72-35-1,1-18 1,-18 17 0,0 1-4,-18-18-11,-35 18-1,18-18 7,-18 35 2,-53-35 6,-52-18-1,34-17 1,71 17 4,18 1-8,17-1-8,18 0 37,0 1-31,0-1 5,0-17-1,0-18-11</inkml:trace>
    </iact:actionData>
  </iact:action>
  <iact:action type="add" startTime="40402">
    <iact:property name="dataType"/>
    <iact:actionData xml:id="d5">
      <inkml:trace xmlns:inkml="http://www.w3.org/2003/InkML" xml:id="stk5" contextRef="#ctx0" brushRef="#br0">4622 11465 0,'0'36'9,"0"-1"-8,0 0 6,0 0 1,0 18 0,0 0 2,0-35-1,0 17-1,17 0-1,-17 71 19,18-18 9,-18-70-21,18 0-12,-18-1 5,0 1 40,35-18 19,-17-35-53,17 17-11</inkml:trace>
    </iact:actionData>
  </iact:action>
  <iact:action type="add" startTime="40908">
    <iact:property name="dataType"/>
    <iact:actionData xml:id="d6">
      <inkml:trace xmlns:inkml="http://www.w3.org/2003/InkML" xml:id="stk6" contextRef="#ctx0" brushRef="#br0">5239 11483 0,'0'53'6,"0"-18"10,0 18 0,0 18-14,0-18 4,-18-18 1,18 71 15,0-36-11,0-52-7,0 52 2,0-52 2,53 53 10,-35-36-3,35-18 5,-35 1-8,-1-18-3,-17 18-6,35-18 1,-17 0-2,17 0 13,1 0-14,-19 0 5,1 0 7,0 0 6,-18-18-2,17 18-6,-17-18-9,18 18 0,0-17 14,-18-1 14</inkml:trace>
    </iact:actionData>
  </iact:action>
  <iact:action type="add" startTime="41436">
    <iact:property name="dataType"/>
    <iact:actionData xml:id="d7">
      <inkml:trace xmlns:inkml="http://www.w3.org/2003/InkML" xml:id="stk7" contextRef="#ctx0" brushRef="#br0">5239 11906 0,'18'18'41,"-1"-18"-24,54 35-15,-18-35 14,35 0-12,-53 0 3,18 0-1,53 0 11,-71 0-1,-17 0 1</inkml:trace>
    </iact:actionData>
  </iact:action>
  <iact:action type="add" startTime="41837">
    <iact:property name="dataType"/>
    <iact:actionData xml:id="d8">
      <inkml:trace xmlns:inkml="http://www.w3.org/2003/InkML" xml:id="stk8" contextRef="#ctx0" brushRef="#br0">5874 12030 0,'18'0'3,"-1"0"4,-17 17 7,53 1 3,-17-18 0,-1 18-16,-18-18 14,-17 17 2,18-17 15,-18 18-11,0 0 4,-18-1 86,1-17-104,-1 0 0,1 0 8,-1 0-2,0 0-10,1 0-2,-1 0 15,0 0-1,1 0 8,17-17 9,0-1-1,0 36 55,-18-1-78,18 1-1,-18-1 5,1 19 4,-1-19 2,1-17-1,34 0 56,36 0-66,0 0 1,0 0 2,35 0 8,18 0-2,17 36 1,-87-19-1,-1-17-14,-17 0 14,-1 0 86,1 0-96</inkml:trace>
    </iact:actionData>
  </iact:action>
  <iact:action type="add" startTime="42943">
    <iact:property name="dataType"/>
    <iact:actionData xml:id="d9">
      <inkml:trace xmlns:inkml="http://www.w3.org/2003/InkML" xml:id="stk9" contextRef="#ctx0" brushRef="#br0">6685 12047 0,'18'0'177,"17"0"-167,1 0-3,-1 0 3,0 0-3,18 0 2,-18 0-5,1 0 2,-1 0 4,18-17 22</inkml:trace>
    </iact:actionData>
  </iact:action>
  <iact:action type="add" startTime="43481">
    <iact:property name="dataType"/>
    <iact:actionData xml:id="d10">
      <inkml:trace xmlns:inkml="http://www.w3.org/2003/InkML" xml:id="stk10" contextRef="#ctx0" brushRef="#br0">6932 12171 0,'36'0'120,"-19"0"-106,19 0-6,-19 0-1,1 0 8,0 0 4,-1 0-8</inkml:trace>
    </iact:actionData>
  </iact:action>
  <iact:action type="add" startTime="45860">
    <iact:property name="dataType"/>
    <iact:actionData xml:id="d11">
      <inkml:trace xmlns:inkml="http://www.w3.org/2003/InkML" xml:id="stk11" contextRef="#ctx0" brushRef="#br0">5539 11112 0,'18'0'127,"-1"0"-104,1 0-12,0 0-5,34-17 3,-16 17 5,70 0 21,-54 0-2,-34 0-32,0 0 12,17 0 4,-17 0-15,35 0 15,17 0-2,-52 0 5,-1 0-8,1 0-10,0 0 10,-1 0 11,1 0-7,0 0 37,-1 0-36,1 17 10,-1-17-12,1 0 7,0 0 86,-1 18-58,1-18-20,0 0 2,-1 0 11,1 0-3,0 0 151,-18-18-177,0 1-5,0-1 14,0 1-15,0-1 8,0-17 11,0 17 5,0 0 4,0 1-20,17 17 0,-17-18-2,0 0-13,0 1 14,0-1 5,0 1 0,0-1-1,0 0-9,18 1 5,-18-19 3,18 19-1,-18-1-2,0-17 4,17 17-3,-17-17-1,18 17 2,-1-17-1,-17 17 3,0 1-2,0-1 0,0 0 3,18 1 6,-18-1 11</inkml:trace>
    </iact:actionData>
  </iact:action>
  <iact:action type="add" startTime="48213">
    <iact:property name="dataType"/>
    <iact:actionData xml:id="d12">
      <inkml:trace xmlns:inkml="http://www.w3.org/2003/InkML" xml:id="stk12" contextRef="#ctx0" brushRef="#br0">6685 11007 0,'18'0'71,"0"0"-54,-1 0-2,19 0-6,122 0 24,-87 0-16,-18 0 0</inkml:trace>
    </iact:actionData>
  </iact:action>
  <iact:action type="add" startTime="58648">
    <iact:property name="dataType"/>
    <iact:actionData xml:id="d13">
      <inkml:trace xmlns:inkml="http://www.w3.org/2003/InkML" xml:id="stk13" contextRef="#ctx0" brushRef="#br0">9666 11712 0,'18'0'122,"0"0"-98,-1 36 22,1 52-45,0 0 20,-1 0-5,1-53-3,-18 1-9,18-1-2,-1 18 4,-17-18 2,18 18 8,-18 0-1,17-18 2,-17-17-1,0-1 1,0 19-1,0-19 2,0 1 2,0 0-5,0-1 161,0 1-156,0 0 5,0-1-11</inkml:trace>
    </iact:actionData>
  </iact:action>
  <iact:action type="add" startTime="59740">
    <iact:property name="dataType"/>
    <iact:actionData xml:id="d14">
      <inkml:trace xmlns:inkml="http://www.w3.org/2003/InkML" xml:id="stk14" contextRef="#ctx0" brushRef="#br0">9860 11924 0,'0'18'92,"18"17"-76,-18-18-6,0 36 9,18-17-2,-18 17-13,0-18 1,0-18 5,0 54 2,0-18 5,0 17-1,0-17 2,0-17-2,0-1 4,0-17-7,0-1-8,0 1 31,0 0 66,0-1-69,-18-17 4</inkml:trace>
    </iact:actionData>
  </iact:action>
  <iact:action type="add" startTime="60544">
    <iact:property name="dataType"/>
    <iact:actionData xml:id="d15">
      <inkml:trace xmlns:inkml="http://www.w3.org/2003/InkML" xml:id="stk15" contextRef="#ctx0" brushRef="#br0">9614 12488 0,'0'18'70,"17"-18"-62,1 18 2,-1 17 16,36-17 10,-53-1-22,18-17 4,0 18-14,-18-1-1,17-17 11,-17 18-4,0 0 83,18-18-84,0 17 10,-18 1-15,17 0 6,-17-1 7,18-17-1,-18 18 3,17-18-4,1 0 4,0 0-5,17 18 2,-17-18 1,-1 0 51,1 0-33,-18-18-32,0 0 7,35-17 8</inkml:trace>
    </iact:actionData>
  </iact:action>
  <iact:action type="add" startTime="61568">
    <iact:property name="dataType"/>
    <iact:actionData xml:id="d16">
      <inkml:trace xmlns:inkml="http://www.w3.org/2003/InkML" xml:id="stk16" contextRef="#ctx0" brushRef="#br0">9825 11677 0,'-17'18'76,"17"17"-70,-18 0 15,0 0-19,1 1 22,-36 52-20,53-53 2,-18-17 0,18-1 5,-35 1 5,35-36 106,0 1-105,0-18-15,0 17 8,17-17 11,1-1-6,0 1-12,-1 17 0,-17 1 5,36-1 9,-19-17 0,19 17-1,-36 1 0,17 17 3,1 0 10,-1 17-17,19 19-4,-1 16 9,36 19-1,-19 0 0,-16-36-2,-1 0-13,0 0 16,-17 1 1,0-36 0</inkml:trace>
    </iact:actionData>
  </iact:action>
  <iact:action type="add" startTime="64565">
    <iact:property name="dataType"/>
    <iact:actionData xml:id="d17">
      <inkml:trace xmlns:inkml="http://www.w3.org/2003/InkML" xml:id="stk17" contextRef="#ctx0" brushRef="#br0">1411 14746 0,'0'18'39,"18"-18"-2,-18 17-29,0 1 10,18-18-13,-18 18 13,0 35 15,0-36-14,17 1-4,-17-1 1,18-17-2,-18 18 20,18-18 1,52 0-19,36 18 0,53-1 0,-18-17 2,0 18-1,-70-18-3,70 0-12,-36 0 6,1 0 1,18 0 12,-1 18-7,1-18 3,17 17-1,-88-17-1,0 36-12,0-36-2,0 0 11,17 17-8,-17-17 12,-18 18-3,53-18-10,-35 18 2,-17-18 4,87 0 9,-52 17-2,-36-17 0,0 0 2,18 0-2,18 18 8,-36-18-16,36 0-5,-36 0 3,-18 0 4,89 0 5,-17 17 2,-19-17-1,-35 0 1,36 0 3,-36 0-5,0 0-11,1 0 3,-1 0-3,18 0 13,17 0-1,19 0 1,-54 0-1,0 0 2,0-17-1,-35-1 177,0 1-168,0-1 6,0 0 15,18 1-46,-18-1 31,0 0 22,18 1-23,-1-1-8,1 18 18,0 0-10,-18-18-23,0 1 48</inkml:trace>
    </iact:actionData>
  </iact:action>
  <iact:action type="add" startTime="67272">
    <iact:property name="dataType"/>
    <iact:actionData xml:id="d18">
      <inkml:trace xmlns:inkml="http://www.w3.org/2003/InkML" xml:id="stk18" contextRef="#ctx0" brushRef="#br0">3722 15169 0,'0'18'85,"-18"17"-76,1 1-3,-1-19 2,1 54 23,17-1 1,0-34-15,0 17 1,17 70-3,1-35 1,17-17 5,-17-54-9,-1 1-6,1 0-1,0-1-4,-1 1 15,1-18 9,17-18-6,1-17-1,-19 0-15,18 17 0,-17-17 5,-18 17 8,18 18-2,-36 0 44,-17 18-43,17 0-7,1-18-1,-1 17 5,-17 1 4,35-1 3,-18-17-5</inkml:trace>
    </iact:actionData>
  </iact:action>
  <iact:action type="add" startTime="68448">
    <iact:property name="dataType"/>
    <iact:actionData xml:id="d19">
      <inkml:trace xmlns:inkml="http://www.w3.org/2003/InkML" xml:id="stk19" contextRef="#ctx0" brushRef="#br0">5715 15011 0,'18'-18'30,"0"0"-4,-18 1-8,17 17-10,1 0 22,0 0 2,-18-18-11,17 18-4,1 0-8,-1 0-5,19 0-3,17 0 4,-18 0 4,71 0 9,35 0-1,18 18 2,105-1-3,-158-17-4,-35 0-8,17 0-3,-18 36 10,1-36-7,-18 0 11,0 0 0,-18 0-13,18 0 0,-18 0 4,18-18 3,18 18 9,17 0-2,35-35 1,-34 17-2,16 0 2,19 1 0,-54 17-3,1 0-13,-18 0 9,-18 0-3,36-18 10,-36 18 0,-35 35 114,-18-17-115</inkml:trace>
    </iact:actionData>
  </iact:action>
  <iact:action type="add" startTime="70083">
    <iact:property name="dataType"/>
    <iact:actionData xml:id="d20">
      <inkml:trace xmlns:inkml="http://www.w3.org/2003/InkML" xml:id="stk20" contextRef="#ctx0" brushRef="#br0">7391 15258 0,'0'17'155,"0"1"-148,0 0 1,18 17-1,-18-18 3,0 19-3,0 17 1,0-36 2,17-17-5,-17 36 1,18 52 21,17-35 7,-17-36-17,-1-17-2,1 0 33,0-17-45,17 17 12,-17-36 0,35 1-14,-36 18 7,-17-1 2,18 0 6,0-17 0,-1 35 16,-17-18-21,0 1 5,0-1-7,0-17 6,0 17-9,0 0 10,-17-17-2,-36 0 3,0 0-3,-106-1 11,106 19-19,0 17-2,-17-18 3,52 18 1,0 0 8,-17 0 2,17 18 4</inkml:trace>
    </iact:actionData>
  </iact:action>
  <iact:action type="add" startTime="72678">
    <iact:property name="dataType"/>
    <iact:actionData xml:id="d21">
      <inkml:trace xmlns:inkml="http://www.w3.org/2003/InkML" xml:id="stk21" contextRef="#ctx0" brushRef="#br0">9120 14587 0,'0'18'156,"0"0"-136,0 35-2,0-36 0,0 18-3,0-17-9,0 17 20,0 36 18,0-53-35,0-1 8,0 1-3,0-1 2,0 19-14,0-19 7,0 1 0,0 35 7,0-35 0,0-1 0,17-17 241,19 0-252,-1 0 5,18 0 11,35 0-18,53 0 13,-17 0 1,-19 0 0,1 0-1,18 0 1,-71 18-1,17-18 1,-35 0-1,-17 0 16,0 0-15,-1 0 4,1 0-4,0 0-9,-1 0-2,19-18 11,52 18 0,18 0-2,-1 0 2,1 0-1,71 0 1,-19 0-1,-17 0 2,-70 0-1,70 0-16,-70 0 5,-1 0 6,89 0 4,0 0-1,-36 0 2,18 0-2,-35 0 2,0 0 0,-71 0 0,-17 0-1,0 0 49,-18-17-53,17 17-2,36 0 8,18-18-4,-54 18 1,19 0 1,16 0 2,-34 0-2,-18-18 72,18 18 284,-1 0-361,1 0-8,0 0 9,17 0-8,0 0 4,18 0 0,-18 0-1,18 0 1,-17 0-1,17-17 1,17-1 25,-52 18-3,17-18-26,-17 18 0,-1 0 11,-17-17 239,-17-1-223,17 0-15,-18 18-9,18-17 8,-18 17-4,18-18 19,-17 1-6</inkml:trace>
    </iact:actionData>
  </iact:action>
  <iact:action type="add" startTime="76151">
    <iact:property name="dataType"/>
    <iact:actionData xml:id="d22">
      <inkml:trace xmlns:inkml="http://www.w3.org/2003/InkML" xml:id="stk22" contextRef="#ctx0" brushRef="#br0">12524 14676 0,'-18'35'131,"18"-18"-124,0 1-1,0 0 0,0-1 3,0 1-2,0 0 3,0 17-1,0-17-3,0-1 12,0 1-13,0 17 23,0 0 10,0-17-26,0 0 123</inkml:trace>
    </iact:actionData>
  </iact:action>
  <iact:action type="add" startTime="80637">
    <iact:property name="dataType"/>
    <iact:actionData xml:id="d23">
      <inkml:trace xmlns:inkml="http://www.w3.org/2003/InkML" xml:id="stk23" contextRef="#ctx0" brushRef="#br0">13053 14905 0,'0'-18'28,"0"36"123,0 17-118,18 0-31,-18 1 13,17-19-3,-17 1-5,0 0 2,18-1-1,-18 1-1,18-18 1,-18 18-1,17-1 17,-17 1 13,18-18 7,-18 17-21,18-17-17,-18 18 5,88-18 4,18 18 9,-18-1-16,18 1-4,-1-18 0,19 35 3,-54-35-3,72 18 10,175-18 8,-158 18-11,-53-18-7,35 0 0,-53 0 0,18 0 17,17 0-19,-35 0 5,-35 0 6,18 0-1,0 0-5,-19 0-4,-16 0 1,-1-18 4,0 18 5,18-18 4,-35 18-2,17 0-10,36 0 0,-36 0 2,36-17 10,34-1-1,19 0 0,-89 18 3,36 0-1,-36-17-1,-17 17-5,-1 0-10,-17-18 54,18 0-30,-1-34-19,1 34 8,-18 0-1,18-17 0,-18 0-9,17-1-2,-17 1 9,18-18 4,0 36-10,-18-1 3,0 0 8,0 1 186</inkml:trace>
    </iact:actionData>
  </iact:action>
  <iact:action type="add" startTime="82464">
    <iact:property name="dataType"/>
    <iact:actionData xml:id="d24">
      <inkml:trace xmlns:inkml="http://www.w3.org/2003/InkML" xml:id="stk24" contextRef="#ctx0" brushRef="#br0">15505 12682 0,'-18'0'56,"1"18"-49,17 0 1,-18-18 1,0 0-5,1 17 16,-54 71-13,54-88 8,-54 71 19,53-53-29,1 35 3,17-36 13,0 1-9,-18-18-4,18 18 6</inkml:trace>
    </iact:actionData>
  </iact:action>
  <iact:action type="add" startTime="83326">
    <iact:property name="dataType"/>
    <iact:actionData xml:id="d25">
      <inkml:trace xmlns:inkml="http://www.w3.org/2003/InkML" xml:id="stk25" contextRef="#ctx0" brushRef="#br0">15134 12735 0,'18'-17'140,"0"-1"-131,-1-17-3,19 17 2,-1 0 0,-17-17 15,-1 18 13,-17 34 123,18 18-154,0 36 13,-1 0-3,1-19 4,-1-52-6,1 18-11,-18 0-1,18-18 13,-18 17-5</inkml:trace>
    </iact:actionData>
  </iact:action>
  <iact:action type="add" startTime="85292">
    <iact:property name="dataType"/>
    <iact:actionData xml:id="d26">
      <inkml:trace xmlns:inkml="http://www.w3.org/2003/InkML" xml:id="stk26" contextRef="#ctx0" brushRef="#br0">19950 10054 0,'18'0'6,"-18"-17"118,-18 34 179,0 1-296,-17-18-2,17 17 2,-17 19 7,17-1-6,-17-17 1,18-1-2,-1 1 5,18 0 17,18-18 112,17 35-127,0-35-3,0 17-6,1 1 8,69 35 3,-52 0 0,-17-18 1,-19-17 1,1 0-13,-18-1 3,0 1 2,0-1 30,0 1-19,0 0-1,0-1-5,-18-17 1,-35 36 1,18-19-1,-35 1 1,-1 0-1,53-18-2,1 0-13,17-18 80,0 0-56,0 1-2,17-1 32</inkml:trace>
    </iact:actionData>
  </iact:action>
  <iact:action type="add" startTime="87356">
    <iact:property name="dataType"/>
    <iact:actionData xml:id="d27">
      <inkml:trace xmlns:inkml="http://www.w3.org/2003/InkML" xml:id="stk27" contextRef="#ctx0" brushRef="#br0">20338 9913 0,'0'35'69,"0"1"-64,0-1 3,18 71 18,17 35 12,-17-124-26,-18 19-5,0-19 5,17 1 9,-17 0 25,0-1-17,0 1-12,0 0-3,0-1 4,0 1 35</inkml:trace>
    </iact:actionData>
  </iact:action>
  <iact:action type="add" startTime="88007">
    <iact:property name="dataType"/>
    <iact:actionData xml:id="d28">
      <inkml:trace xmlns:inkml="http://www.w3.org/2003/InkML" xml:id="stk28" contextRef="#ctx0" brushRef="#br0">20426 10372 0,'-17'-18'2,"17"0"39,0 1 38,0-19-46,0 19-32,17-18 15,18-1 4,-17 36 10,-18-17 5</inkml:trace>
    </iact:actionData>
  </iact:action>
  <iact:action type="add" startTime="88502">
    <iact:property name="dataType"/>
    <iact:actionData xml:id="d29">
      <inkml:trace xmlns:inkml="http://www.w3.org/2003/InkML" xml:id="stk29" contextRef="#ctx0" brushRef="#br0">20585 10107 0,'0'18'42,"0"17"-34,0-17 4,0 35 4,0 52 1,0-52 9,0-35-21,0 0 0,0 17 2,0 0 0,0-17 10,18 17-1,-1 0 4,1-35 9,17-17-11,36-36-1,-54 18-2,1 17-13,17-35 5,-17 18 7,-18-1 0,18 1 5,-18 17-8,0 1-6,0-1 8,0 1 7,0-1-6,-18 18 1,0-18 2,-35 18-13,18 0 9,17 0 5,-17 18-2,17-18-1,1 18 2</inkml:trace>
    </iact:actionData>
  </iact:action>
  <iact:action type="add" startTime="89284">
    <iact:property name="dataType"/>
    <iact:actionData xml:id="d30">
      <inkml:trace xmlns:inkml="http://www.w3.org/2003/InkML" xml:id="stk30" contextRef="#ctx0" brushRef="#br0">20920 10142 0,'0'-17'77,"18"17"-60,-1-18-10,1 0 25,0 18-18,-1 0 10,1 0-16,17 0 8,-17 0 1,-1 0-2</inkml:trace>
    </iact:actionData>
  </iact:action>
  <iact:action type="add" startTime="89711">
    <iact:property name="dataType"/>
    <iact:actionData xml:id="d31">
      <inkml:trace xmlns:inkml="http://www.w3.org/2003/InkML" xml:id="stk31" contextRef="#ctx0" brushRef="#br0">21008 10248 0,'0'18'3,"18"-18"100,0-18-95,17 18 13,-18-17-20,54-1 16,-18 18-2,17 0 2,19 0 0,-54 0-1</inkml:trace>
    </iact:actionData>
  </iact:action>
  <iact:action type="add" startTime="90445">
    <iact:property name="dataType"/>
    <iact:actionData xml:id="d32">
      <inkml:trace xmlns:inkml="http://www.w3.org/2003/InkML" xml:id="stk32" contextRef="#ctx0" brushRef="#br0">21643 9913 0,'0'18'187,"-17"-18"-179,-1 17 4,0 1-6,18 17 19,0-17 9,0 0-19,-17-1-14,17 1 14,0-1-14,0 1 22,0 0-11,0-1 0,0 1 7,0 0-17,0-1 15,0 1 2,0 0-18,0-1 4,0 1 17,0-1-21,35 36 16,-17-17 0,17-1 0,18 0 0,-36-17 1,19 0 0,-1-18 1,-17 0-7,-1 0 4,19-18 2,-1-17-3,-18 17 2,1 0-1,-18 1 1,18-1 2,-1-35-2,-17 18 0,18-36-1,-18 1 6,0 34-15,0 19-5,0-1 13,-35-17-14,17 17 23,0 1-15,1 17-3,-1 0-4,1 0 11</inkml:trace>
    </iact:actionData>
  </iact:action>
  <iact:action type="add" startTime="92687">
    <iact:property name="dataType"/>
    <iact:actionData xml:id="d33">
      <inkml:trace xmlns:inkml="http://www.w3.org/2003/InkML" xml:id="stk33" contextRef="#ctx0" brushRef="#br0">21784 9895 0,'0'-17'41,"-17"17"0,-1 0-34,0-18 18,1 0 7,-1 18-13,1-17-2,-1-1-6,0 1-7,1-1-3,17 0 7,0 1 14,-18-1-19,0-35 13,18-17 1,0 17-1,0 35 1,0 0-4,0 1-12,0-1 2,18 18 11,17-35 3,-17 17 6,0 1-11,-1 17 8,-17-18-9,18 18 25,-1 0-19,1 53 0,17-18-5,1 18-7,-19-18 6,19 1 6,-19 16-15,-17-34 5,18-18 2,-18 53 8,0-35-1,17 35 1,-17-18 0,-17 18 1,-1-18-3,-17 0-13,17-17 3,1 0 11,17-1 0,-18-17-5,0 0 45</inkml:trace>
    </iact:actionData>
  </iact:action>
  <iact:action type="add" startTime="93996">
    <iact:property name="dataType"/>
    <iact:actionData xml:id="d34">
      <inkml:trace xmlns:inkml="http://www.w3.org/2003/InkML" xml:id="stk34" contextRef="#ctx0" brushRef="#br0">20444 11042 0,'-35'0'1,"-1"-18"9,-34 18-1,17 0-4,-35 0 4,17 0-2,-17 0 2,17 0-3,1 0 6,34 0-8,1 18 6,18 0-5,17-1 28,0 1 1,0-1-20,17 1 0,1 0-11,-1-1 2,19 1 8,34 17 0,-34-17 2,-36 0 86,-18 17-92,-17-17 2,-89 17 5,36-18 0,35-17-2,18 0-11,52-17 40,19-54-36</inkml:trace>
    </iact:actionData>
  </iact:action>
  <iact:action type="add" startTime="94603">
    <iact:property name="dataType"/>
    <iact:actionData xml:id="d35">
      <inkml:trace xmlns:inkml="http://www.w3.org/2003/InkML" xml:id="stk35" contextRef="#ctx0" brushRef="#br0">20091 10866 0,'0'17'31,"-18"18"-4,1 54-26,17-36 15,0 17 3,0-52-6,-18 17-11,18-17 9,0-1 11,0 36-19,0-35 11,0 0 2,18-18 40,35 0-51</inkml:trace>
    </iact:actionData>
  </iact:action>
  <iact:action type="add" startTime="94996">
    <iact:property name="dataType"/>
    <iact:actionData xml:id="d36">
      <inkml:trace xmlns:inkml="http://www.w3.org/2003/InkML" xml:id="stk36" contextRef="#ctx0" brushRef="#br0">20902 10848 0,'0'35'13,"0"71"5,0 17 1,0 19-4,0-89 0,0-18 6,0-18-9,0 1-5,0 0-3,0-1 11,0 1-6,0 17 7,0-17 0,0 0 2,0-1-2</inkml:trace>
    </iact:actionData>
  </iact:action>
  <iact:action type="add" startTime="95419">
    <iact:property name="dataType"/>
    <iact:actionData xml:id="d37">
      <inkml:trace xmlns:inkml="http://www.w3.org/2003/InkML" xml:id="stk37" contextRef="#ctx0" brushRef="#br0">20814 11307 0,'0'-18'55,"0"0"-42,36 18-4,-1-17 6,-18 17 3,54-36-16,-53 36 1,-1 0 6,19-17 11,34-1-3,36-17-1,-18-1-3,-53 19 3</inkml:trace>
    </iact:actionData>
  </iact:action>
  <iact:action type="add" startTime="95768">
    <iact:property name="dataType"/>
    <iact:actionData xml:id="d38">
      <inkml:trace xmlns:inkml="http://www.w3.org/2003/InkML" xml:id="stk38" contextRef="#ctx0" brushRef="#br0">21343 11130 0,'-17'0'4,"17"18"10,0 17-2,0 0 2,0-17 6,0 0-10,0 17-8,0-17 4,0-1 32,17-17-5,1 0-8</inkml:trace>
    </iact:actionData>
  </iact:action>
  <iact:action type="add" startTime="96095">
    <iact:property name="dataType"/>
    <iact:actionData xml:id="d39">
      <inkml:trace xmlns:inkml="http://www.w3.org/2003/InkML" xml:id="stk39" contextRef="#ctx0" brushRef="#br0">21802 11130 0,'18'-18'121,"-1"18"-114,1-17-4</inkml:trace>
    </iact:actionData>
  </iact:action>
  <iact:action type="add" startTime="96396">
    <iact:property name="dataType"/>
    <iact:actionData xml:id="d40">
      <inkml:trace xmlns:inkml="http://www.w3.org/2003/InkML" xml:id="stk40" contextRef="#ctx0" brushRef="#br0">21873 11324 0,'17'-17'51,"1"-1"-44,-1 18 0,1 0 9,0-35-2,17 17-12,0 18-1,18-18 6,53 18 0,-35-35 9</inkml:trace>
    </iact:actionData>
  </iact:action>
  <iact:action type="add" startTime="96653">
    <iact:property name="dataType"/>
    <iact:actionData xml:id="d41">
      <inkml:trace xmlns:inkml="http://www.w3.org/2003/InkML" xml:id="stk41" contextRef="#ctx0" brushRef="#br0">23284 10866 0,'0'0'2,"-36"-18"3,1 18 1,0 0 4,0 0 7,-1 18-2,1 17 2,-18 35 0,35-17 1,18-35-3,18-36 34,17-17-40,1 17 0,52-70 11,-53 53-8,0 17-10,-17 1 9,-18 52 59,0 18-63,0 17 8,18 89-1,-1 35 4,-17-141-4,0 18-11,0 17 4,18-18 1,-18 1 8,0-53 15,0-1-30,-71 36 19,-123 35-6,36-70-12,-19 17 15,18 18-3,18-35-12,0 17-1,-53-17 6,53-1 1,-123 72 11,175-72-7</inkml:trace>
    </iact:actionData>
  </iact:action>
  <iact:action type="add" startTime="97554">
    <iact:property name="dataType"/>
    <iact:actionData xml:id="d42">
      <inkml:trace xmlns:inkml="http://www.w3.org/2003/InkML" xml:id="stk42" contextRef="#ctx0" brushRef="#br0">20056 12294 0,'0'36'109,"0"-19"-102,0 18 20,0 1 1,17-19-12,1 1 0,-18 0 32,-18-1-33,1 1 7,-19 0-21,72-54 47,-1 1-40,36-18 1,52-35 9</inkml:trace>
    </iact:actionData>
  </iact:action>
  <iact:action type="add" startTime="98026">
    <iact:property name="dataType"/>
    <iact:actionData xml:id="d43">
      <inkml:trace xmlns:inkml="http://www.w3.org/2003/InkML" xml:id="stk43" contextRef="#ctx0" brushRef="#br0">20638 12083 0,'0'17'19,"-18"36"-5,1 35 1,17 1 1,0-37 2,0-34-2,0 0 65</inkml:trace>
    </iact:actionData>
  </iact:action>
  <iact:action type="add" startTime="98379">
    <iact:property name="dataType"/>
    <iact:actionData xml:id="d44">
      <inkml:trace xmlns:inkml="http://www.w3.org/2003/InkML" xml:id="stk44" contextRef="#ctx0" brushRef="#br0">20603 12347 0,'0'0'1,"17"0"10,1-17-10,-18-1 7,17 18-1,19-18 11,17-17-2,17 17 1,-34 1-1,34 17 3,-35 0-5,1 0-10,-1 17 0,0 1 2,0-18 0</inkml:trace>
    </iact:actionData>
  </iact:action>
  <iact:action type="add" startTime="98620">
    <iact:property name="dataType"/>
    <iact:actionData xml:id="d45">
      <inkml:trace xmlns:inkml="http://www.w3.org/2003/InkML" xml:id="stk45" contextRef="#ctx0" brushRef="#br0">21255 12330 0,'53'0'58,"-18"0"-54,1 17 8,-19-17 2,-17 18 7,0 17-10,-53 0 7,18 18 0,35-35-4,-35 0 3,35-1-2,35-34 3,18-19 0,18-17-3,17 0 3,-18 18 2,-52 18-5,0 17-11,-18-18 17,17 18-7</inkml:trace>
    </iact:actionData>
  </iact:action>
  <iact:action type="add" startTime="99116">
    <iact:property name="dataType"/>
    <iact:actionData xml:id="d46">
      <inkml:trace xmlns:inkml="http://www.w3.org/2003/InkML" xml:id="stk46" contextRef="#ctx0" brushRef="#br0">22190 12312 0,'0'-18'109,"18"1"-92,-1 17-1</inkml:trace>
    </iact:actionData>
  </iact:action>
  <iact:action type="add" startTime="99360">
    <iact:property name="dataType"/>
    <iact:actionData xml:id="d47">
      <inkml:trace xmlns:inkml="http://www.w3.org/2003/InkML" xml:id="stk47" contextRef="#ctx0" brushRef="#br0">22190 12435 0,'18'0'83,"-1"0"-75,1 0 14</inkml:trace>
    </iact:actionData>
  </iact:action>
  <iact:action type="add" startTime="99722">
    <iact:property name="dataType"/>
    <iact:actionData xml:id="d48">
      <inkml:trace xmlns:inkml="http://www.w3.org/2003/InkML" xml:id="stk48" contextRef="#ctx0" brushRef="#br0">23090 12277 0,'0'53'44,"0"-18"-37,0 18-1,17 0 6,1 70 5,0-52 0,-1-1-3,1 1 3,-1-54-1,-17 1 1,36-36 18,-1-17-34,53-35 13,-70 34 1</inkml:trace>
    </iact:actionData>
  </iact:action>
  <iact:action type="add" startTime="100109">
    <iact:property name="dataType"/>
    <iact:actionData xml:id="d49">
      <inkml:trace xmlns:inkml="http://www.w3.org/2003/InkML" xml:id="stk49" contextRef="#ctx0" brushRef="#br0">23795 11994 0,'0'0'1,"-17"0"12,-1 36-10,0-19 15,1 19-6,-19-1-8,1 0 0,0 18 0,17 18 2,1-1 12,-1 18-4,18-52 4,0-1-2,35-35 14,0 0-22,89-35 5,-71 17 2,0-17 2,70-53-13,-35 52 2,-35-34 0,0-1 14,0-52-4,-53 35-1,-88-1 2,53 72-3,-18-1-12,-35-17-1,17 35 12,-17 0-10</inkml:trace>
    </iact:actionData>
  </iact:action>
  <iact:action type="add" startTime="101856">
    <iact:property name="dataType"/>
    <iact:actionData xml:id="d50">
      <inkml:trace xmlns:inkml="http://www.w3.org/2003/InkML" xml:id="stk50" contextRef="#ctx0" brushRef="#br0">15205 12224 0,'0'0'5,"-35"0"-3,-1 0 2,-16 0 5,16 0 0,19 0-2,-19 0 3,19 0-5,-19 0 3,-16 17 1,-1 1 0,-124 105 16,1 1 6,105-71-16,1 17 1,-18 19 0,35-19 3,17-35-4,36 1-13,-17-1 12,-36 89-12,18-36 15,-18 35-2,53-70-8,-18 0 3,0 70 7,18 1 0,0-1 0,0-17 0,0-18-1,0 18-15,0-18 5,18-35 3,-18 89 7,53-37 1,-35 36 1,17-17-2,0-1 1,0 1 0,-17-89-3,17 36-13,1-36 8,-1 18 0,53 17 7,-35-17 1,18-17-1,17-19 0,18-17 1,17 0 1,-52-53-3,-1 36-13,71-36 6,-106 0 3,54 0 7,17-35-3,-36-18 1,1 18 0,-36 17-2,0-17-11,18 17-1,-18-17 5,1-35 0,-1 35 9,-17 52-15,35-105 5,-36 35 19,54-194-22,-54 159 14,19-53 15,-19 36-31,-17 87 12,0 1-11,0 17 0,0 35 12,-35-141 3,-18 71 2,-17 35-3,-19-35 1,1 35 0,-71-35-2,71 52 3,53 19-5,17 17-11,1 0-1,-1-18 8,0 18 69,-17 18-70,17-1-1,-17 1 10,0 0-6,17-18-7,1 17-2,17 1 27</inkml:trace>
    </iact:actionData>
  </iact:action>
  <iact:action type="add" startTime="105888">
    <iact:property name="dataType"/>
    <iact:actionData xml:id="d51">
      <inkml:trace xmlns:inkml="http://www.w3.org/2003/InkML" xml:id="stk51" contextRef="#ctx0" brushRef="#br0">6386 9860 0,'0'-18'493,"-18"1"-462,0 17-12,1 0-13,-1 0 8,-17 0 6,-1 0 14,19 0-19,-1 0-10,-35 0 1,36 0 11,-1 0-10,-35 0 8,35 0 2,-17 0 0,-18 17-1,36-17 0,-1 18-15,0-18 15,-35 0 6,1 0-8,16 18 2,1-18 0,-18 17 0,-17 1 1,-1 0 0,18-1-2,18 1-13,-1 0-1,1-1 5,0-17 5,-18 18 6,35 0-1,1-18 5,17 17-9,-36 1 5,19 17-3,-36-17-13,53-1 0,-18 1 19,1-18-8,-19 18-8,36-1 1,-17-17 3,17 18 10,0 0-4,-18 17 3,0 18 1,1-18 1,17-17-4,-18-1 3,18 19-5,0 17-10,0-36 1,0 18 5,-18 36 11,18 0-13,-17-36 1,17 53 8,0 0 1,0 0 3,0-52-5,0 34-12,0-35 1,0-17 4,0 70 9,0 1-1,0-54 4,0 0-5,0-17 0,0-1 1,0 1 1,17 17 1,1-35-2,0 18 0,17 17 1,36 0-1,-36-35 0,35 18 2,1 0-1,-53-18 0,70 17-13,-53-17 2,18 0 6,-18 0-3,-17 0-7,17 0 2,18 0 12,0 0 0,-18 0 2,-17 0-6,17 0-7,1-17-1,-19 17-3,18-18 6,1 18 11,-19-18-17,1 1 4,17 17 5,36-18 6,-18 1 0,17-1 0,1 0 10,-54 1-18,19-1-4,-19 18-3,19-18 4,-1 1 3,0-1 8,-17 0 0,35-17-11,0 18 0,-18-1 5,36-35 5,-1-35 1,-17 35 1,-18 0 1,-17 53-5,0-18-9,-1 1-3,1-19 5,0-17 2,34-35 7,-34 18 2,17-1-1,-17 36 1,-18-18-1,0 0 3,0 35-4,0 1 1,0-1-14,0 1-2,0-1 8,0 0 4,0-35 2,0 0 4,0 0-3,-18 18 2,-17-35-1,17 52-13,1-17 11,-1 17 3,18 0-4,0 1-9,0-1 0,-17 1 5,-1 17-7,18-18 19,-18 0-10,1 1-4,-1 17 20,0-18-25,1 0 13,-19 18 3,19 0-4,-1-17-12,0 17-1,1 0 6,-1 0 16,1 0-22,-1 0 21,0 0 145,1 0-81</inkml:trace>
    </iact:actionData>
  </iact:action>
  <iact:action type="add" startTime="111178">
    <iact:property name="dataType"/>
    <iact:actionData xml:id="d52">
      <inkml:trace xmlns:inkml="http://www.w3.org/2003/InkML" xml:id="stk52" contextRef="#ctx0" brushRef="#br0">11201 13600 0,'0'-18'78,"0"-17"-62,0 17-9,0-70 11,0-106 17,0 159-14,0-89-16,-18 71-2,1 0 2,-19-35 0,19 35 5,-36-53 7,18 71 0,-18-36-1,17 36 1,-16 0 0,-54 17 0,70 1-2,-34 17-13,35 0 5,17 0 1,-106 17 9,36 19-1,-53-1 0,35 35 1,71-52-1,0 35 3,-1-18-12,19 0 3,-36 71 7,35-35-2,-52 35 4,34 35-3,1 0-1,18 0 3,17 35-3,0-123-13,-36 71-1,36-54 11,0 36 6,0 53-17,0-18 17,18 0 1,0-88-7,-18 0-7,17 18-1,1-36 1,-1 18 4,-17 0 2,53 52 9,-53-69-7,89 70-8,-1 17 0,-53-70 3,71 35 8,-18-35 1,36-18 0,-72-35 2,19 0-7,-36 0-8,1 0 13,-1-17-4,0-1 5,36-52-2,-1-1 1,18-52 0,1 52 2,-54 36-15,0 17 8,18-17 2,-53 17-11,18 0 0,-1-17-1,1 0 22,17-36-23,1 1 17,-19-71-2,1 35 0,-1-88 0,-17 53 1,36 53 1,-36-54-3,-18-52 7,-17 89-6,17 52 2,18 35-8,-17-17-7,-1-1-1,-17 19 15,17-1-5,-17 18-6,17-17 9,0 17 1,-17-18-1,18 18 1</inkml:trace>
    </iact:actionData>
  </iact:action>
  <iact:action type="add" startTime="116082">
    <iact:property name="dataType"/>
    <iact:actionData xml:id="d53">
      <inkml:trace xmlns:inkml="http://www.w3.org/2003/InkML" xml:id="stk53" contextRef="#ctx0" brushRef="#br0">5927 11289 0</inkml:trace>
    </iact:actionData>
  </iact:action>
  <iact:action type="add" startTime="122025">
    <iact:property name="dataType"/>
    <iact:actionData xml:id="d54">
      <inkml:trace xmlns:inkml="http://www.w3.org/2003/InkML" xml:id="stk54" contextRef="#ctx0" brushRef="#br0">16651 14940 0,'18'0'146,"35"0"-138,-18 0-1,1-18 5,16 18 2,-34 0-8,17 0 1,-17 0 3,0 0-4,-1 0 1,19 0 1,17 0 19,88 0 3,-88 0-11,-1 0 2,-34 0-10,0 0-6,-1 0 1,19 0-4,-19 0 2,1 0 13,0 0-2,17 0-13,-18 0 6,1 0 1,0 0 7,35 0-1,35 0 4,0 0-3,0 0-1,36 0 4,-89 0-5,18-17-12,0 17-1,17 0 7,-17-18 3,88 18 4,-35-35 1,-18 35 4,-35-18-17,-17 18 4,-1 0-2,-17 0 143,-1 0-140,1-17 1,70 17 7,0 0 3,18 0-2,-18 0-3,0 0 3,18 0-2,-88 0 4,0 0-6</inkml:trace>
    </iact:actionData>
  </iact:action>
  <iact:action type="add" startTime="123644">
    <iact:property name="dataType"/>
    <iact:actionData xml:id="d55">
      <inkml:trace xmlns:inkml="http://www.w3.org/2003/InkML" xml:id="stk55" contextRef="#ctx0" brushRef="#br0">19597 14781 0,'18'0'98,"-18"18"-92,17 17 10,-17-17 6,18 17 11,-18 0 9,-18-17-32,1 17 6,-18 18 0,-18-35 0,35 0 2,0-18-5,1 0-2,-1 0 36,0 0-32</inkml:trace>
    </iact:actionData>
  </iact:action>
  <iact:action type="add" startTime="124670">
    <iact:property name="dataType"/>
    <iact:actionData xml:id="d56">
      <inkml:trace xmlns:inkml="http://www.w3.org/2003/InkML" xml:id="stk56" contextRef="#ctx0" brushRef="#br0">17181 14852 0,'-36'18'8,"1"-18"-4,-18 17-3,-17 18 9,-1 1-6,-17-19 9,0 1-9,-124 35 22,141-18 9,89-35 77,17 0-96,-17 0-7,35 0 9,-35 0-9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30T00:01:20.858"/>
    </inkml:context>
    <inkml:brush xml:id="br0">
      <inkml:brushProperty name="width" value="0.05292" units="cm"/>
      <inkml:brushProperty name="height" value="0.05292" units="cm"/>
    </inkml:brush>
  </inkml:definitions>
  <iact:action type="add" startTime="7793">
    <iact:property name="dataType"/>
    <iact:actionData xml:id="d0">
      <inkml:trace xmlns:inkml="http://www.w3.org/2003/InkML" xml:id="stk0" contextRef="#ctx0" brushRef="#br0">13776 3210 0,'18'0'71,"0"0"-39,-1 0 33,1-17-60,17-1 3,36 18 6,52-18 6,-88 18-11,36 0-5,35 0-3,-36 0 11,36 0-10,71 0 14,-72 0 0,160 0-15,-124 0 7,-35 0 3,35 0-5,53 0 8,-88 36-3,53-36 6,-36 0-1,-52 17 4,-36-17-7,-17 0-7,-1 0 8,19 0 1,-19 0 31,1 0-24,17 0-6,0 0 0,-17 0-1,0 0 2</inkml:trace>
    </iact:actionData>
  </iact:action>
  <iact:action type="add" startTime="21900">
    <iact:property name="dataType"/>
    <iact:actionData xml:id="d1">
      <inkml:trace xmlns:inkml="http://www.w3.org/2003/InkML" xml:id="stk1" contextRef="#ctx0" brushRef="#br0">2752 7038 0,'18'-18'219,"-1"18"-212,1-17 1,17 17-1,36 0-1,70-18 23,141 18 3,-53 0-12,-88 0-4,-17 0 2,-1 0-2,54 0 0,-36 0 0,-53 0 3,-35 0-8,0 0-8,18 0-2,-1 0 12,-17 0-11,-18 0 15,1 0-3,87 0-13,-70 0 6,0 0 3,88 0 6,0 0 4,-123 0-4,70 0-12,71 0 10,-71 0-11,-18 18 8,89-18 4,70 0 2,-123 17-1,88-17-15,-141 0 4,18 0 7,88 0 6,-1 0-2,-87 0-1,-1 0-14,72 0 16,-90 0 0,107 0-13,-124 0 4,36 0 0,105 0 5,36-17 3,53-36 1,52 35 12,-176 0-26,-35-17 0,35 35 11,-53 0 2,71 0-13,-35-17-2,-19 17 5,72 0 17,70 0-22,-18 0 17,53 0-2,-70-18 1,-18 18 0,-35 0-1,-18-18 3,-88 18-6,0 0-11,0-35-1,17 35 13,-17 0-13,35-18 16,53 1 0,-17 17-1,17-18 1,0 18 0,36 0 0,-36 0 0,88-18-14,-123 18 5,-36 0-1,177 0 7,-106 0-8,0 0 5,89 0 6,17 0-1,-36 0 2,-122 0-4,16 0-12,-34 0-1,52 0 6,-52 0 18,35 0-24,0 0 20,-89 0-10,19 0-7,-1 0 0,0 0 2,-17 0 0,17 0 9,0 0 0,1 0 5,-1 0-7,0 0-9,36 0 8,-18 0 4,35 0-13,-35 0 1,-18 0 6,88 0 7,1 0 1,-1 0-2,-17 0 3,-18 0-4,36 0-14,-36 0 5,-17 0 9,70 18-1,70-18 2,-52 18 1,-35-18-1,-18 0-2,-36 0 2,-35 0 1,-17 0-16</inkml:trace>
    </iact:actionData>
  </iact:action>
  <iact:action type="add" startTime="33333">
    <iact:property name="dataType"/>
    <iact:actionData xml:id="d2">
      <inkml:trace xmlns:inkml="http://www.w3.org/2003/InkML" xml:id="stk2" contextRef="#ctx0" brushRef="#br0">18715 6473 0,'18'0'69,"-1"0"-55,36 0-11,0 0 5,247-52 26,194 34-5,-335 18-12,-36 0 0,-35 0-1,-70 0 1,0 0-1</inkml:trace>
    </iact:actionData>
  </iact:action>
  <iact:action type="add" startTime="33881">
    <iact:property name="dataType"/>
    <iact:actionData xml:id="d3">
      <inkml:trace xmlns:inkml="http://www.w3.org/2003/InkML" xml:id="stk3" contextRef="#ctx0" brushRef="#br0">18592 6015 0,'0'35'7,"0"-70"-7,-18 105 4,18-34-1,0 17 6,-18-18-2,18 0 4,-35 18 10,35-18-9,0-17-8,0 0-3,0-1 3,-17 1 12,17 0 9,0-1-7,0 1-2,0 17 1,52 18-2,90-18 4,-72-17-18,-35 0 9,54-1-5,69-17 16,-17 18-5,-17-18-2,35 0 2,-53 0-2</inkml:trace>
    </iact:actionData>
  </iact:action>
  <iact:action type="add" startTime="40406">
    <iact:property name="dataType"/>
    <iact:actionData xml:id="d4">
      <inkml:trace xmlns:inkml="http://www.w3.org/2003/InkML" xml:id="stk4" contextRef="#ctx0" brushRef="#br0">4604 8043 0,'35'0'113,"1"18"-105,17-18 0,-1 0-1,1 0 2,18 18-2,-18-18 2,0 17-2,-18-17 1,18 18 22,141 35-29,0-18 35,-176-35-21,-1 0 1,-17 18 0</inkml:trace>
    </iact:actionData>
  </iact:action>
  <iact:action type="add" startTime="41795">
    <iact:property name="dataType"/>
    <iact:actionData xml:id="d5">
      <inkml:trace xmlns:inkml="http://www.w3.org/2003/InkML" xml:id="stk5" contextRef="#ctx0" brushRef="#br0">7074 9701 0,'52'0'66,"1"0"-58,18 0 0,35 0 0,17 0 0,265 53 17,671-35 10,-565-18-16,-106 35-7,-106-35-8,88 0-3,-140 0 4,16 35 3,-34-35 6,670 0 4,-600 0-2,106-17 1,-211-1 0,-71 18-13,-36-17 9,71 17 4,-123 0 1</inkml:trace>
    </iact:actionData>
  </iact:action>
  <iact:action type="add" startTime="44291">
    <iact:property name="dataType"/>
    <iact:actionData xml:id="d6">
      <inkml:trace xmlns:inkml="http://www.w3.org/2003/InkML" xml:id="stk6" contextRef="#ctx0" brushRef="#br0">2505 12400 0,'18'0'422,"17"-18"-418,18 18 6,-18-17-4,89-1 18,70 18 10,-88-17-17,-1 17 1,-69 0-5,-1 0-11,-17 0-1,-1 0 6,1 0 17</inkml:trace>
    </iact:actionData>
  </iact:action>
  <iact:action type="add" startTime="45631">
    <iact:property name="dataType"/>
    <iact:actionData xml:id="d7">
      <inkml:trace xmlns:inkml="http://www.w3.org/2003/InkML" xml:id="stk7" contextRef="#ctx0" brushRef="#br0">3934 12312 0,'17'0'67,"1"0"-41,0 0-5,-1 0 11,36 0-31,-35 0 5,0 0 7,17 0 4,-18 0 3,1 0-8,0 0 6,17-18-5,0 18-9,-17 0 1,0-17 5,-1 17 5,1 0 19,0 0-18,-1 0 1,18 0-1,-17 0 2,17-18-3,-17 18-13,17 0-1,-17 0 13,0 0 3,-1 0 0,1-18 5,-1 18-17,1 0 4</inkml:trace>
    </iact:actionData>
  </iact:action>
  <iact:action type="add" startTime="46651">
    <iact:property name="dataType"/>
    <iact:actionData xml:id="d8">
      <inkml:trace xmlns:inkml="http://www.w3.org/2003/InkML" xml:id="stk8" contextRef="#ctx0" brushRef="#br0">4957 12241 0,'17'0'10,"1"0"1,0 0-3,-1 0 7,1 0 6,53 0 16,-54 0-23,36 0-9,-18 0 0,-17 0 3,0 0 9,-1 0-2,1 0 119,0 0-106</inkml:trace>
    </iact:actionData>
  </iact:action>
  <iact:action type="add" startTime="47316">
    <iact:property name="dataType"/>
    <iact:actionData xml:id="d9">
      <inkml:trace xmlns:inkml="http://www.w3.org/2003/InkML" xml:id="stk9" contextRef="#ctx0" brushRef="#br0">6862 12224 0,'18'0'100,"-1"17"-72,1-17-24,105 36 29,-17-19-13,35-17 0,-88 0-11,-35 0-7,-1 0-1,1 0 65</inkml:trace>
    </iact:actionData>
  </iact:action>
  <iact:action type="add" startTime="51414">
    <iact:property name="dataType"/>
    <iact:actionData xml:id="d10">
      <inkml:trace xmlns:inkml="http://www.w3.org/2003/InkML" xml:id="stk10" contextRef="#ctx0" brushRef="#br0">18362 14411 0,'36'-18'77,"17"18"-69,0-17-1,123-54 18,283-17 9,-265 70-17,-89 1-15,37-19 14,-54 36-3,-35 0-11,-36 0-1,1 0 18</inkml:trace>
    </iact:actionData>
  </iact:action>
  <iact:action type="add" startTime="52104">
    <iact:property name="dataType"/>
    <iact:actionData xml:id="d11">
      <inkml:trace xmlns:inkml="http://www.w3.org/2003/InkML" xml:id="stk11" contextRef="#ctx0" brushRef="#br0">19015 14076 0,'-18'0'2,"-70"17"4,18 1 1,-160 17 23,-69 54 5,246-54-18,17-35-1,-17 35 1,36-35-2,-1 18 2,18-1 103,35 1-105,18 0-5,18-1-4,-18 1 9,-18 0-1,36-18-12,-1 35-1,1 0 9,-1-17-3,71 35 10,-52-18 0,-54-17 0</inkml:trace>
    </iact:actionData>
  </iact:action>
  <iact:action type="add" startTime="57109">
    <iact:property name="dataType"/>
    <iact:actionData xml:id="d12">
      <inkml:trace xmlns:inkml="http://www.w3.org/2003/InkML" xml:id="stk12" contextRef="#ctx0" brushRef="#br0">2523 7038 0,'0'18'137,"0"17"-131,0-18 4,0 1-2,0 17-3,0-17 3,0 17 0,-18-17 0,18 17-3,0 0 4,0 1 14,0-19-7,-18 1 15,18 17-29,0-17 5,-17 0 2,17 17 8,-18-17 0,0 17 1,18 0 2,0-17-9,0-1-6,0 1 8,-17 17 4,17 1 2,-18 16-6,18 1 5,0 0-3,0-17-11,0-1 9,0 0 3,0 18 1,0-18-1,0 1 0,0-19 3,0 1-3,0 0 1,0-1 0,0 18-1,0 1 2,-17-36-4,17 35-12,0-17 5,0-1 3,0 19 5,0-19 2,0 18-1,0 1 2,-18-1-1,18 0-1,0 18 3,0-35-3,0-1 131</inkml:trace>
    </iact:actionData>
  </iact:action>
  <iact:action type="add" startTime="58501">
    <iact:property name="dataType"/>
    <iact:actionData xml:id="d13">
      <inkml:trace xmlns:inkml="http://www.w3.org/2003/InkML" xml:id="stk13" contextRef="#ctx0" brushRef="#br0">2064 8625 0,'0'18'60,"0"0"-34,18-18-9,-18 17-3,35 1 2,-17 0 1,-1-1-1,19 19-1,-1-19 2,-18 1-1,-17-1 2,36-17-1,-19 18-1,36 17 2,-35 1-1,0-19 3,-1-17-7,-17-17 83,0-1-87,0 0 2,0-17 5,0-35 5,0 34-9,0 1-6,0-36-2,0 18 4,18-35 12,-1 18-4,1-1 1,-18 36-5,0 17-11,0 1 11</inkml:trace>
    </iact:actionData>
  </iact:action>
  <iact:action type="add" startTime="59965">
    <iact:property name="dataType"/>
    <iact:actionData xml:id="d14">
      <inkml:trace xmlns:inkml="http://www.w3.org/2003/InkML" xml:id="stk14" contextRef="#ctx0" brushRef="#br0">2417 7091 0,'-18'17'96,"1"1"-84,-1 0-5,0-1-2,1 1 1,-1 0 4,18-1-3,-18-17 0,1 0 32,17 18-38,0-36 108,0 1-106,0-1 8,17-35 1,1 35 5,35-34 1,-18 16-3,-17 19 2,-1-1 1,1 18 117,0 0-121,17 18 2,-17-1 0,-1 19 0,1-19 2,0-17-15,-1 18 11,1-1 5,0-17 11</inkml:trace>
    </iact:actionData>
  </iact:action>
  <iact:action type="add" startTime="61577">
    <iact:property name="dataType"/>
    <iact:actionData xml:id="d15">
      <inkml:trace xmlns:inkml="http://www.w3.org/2003/InkML" xml:id="stk15" contextRef="#ctx0" brushRef="#br0">2981 7038 0,'0'35'140,"0"0"-129,18 1-5,-18-1 0,18-17 3,-18 17 1,17 18-4,1-18 1,0 18 8,-1-18-13,-17 1 4,53 122 28,-18 1-1,1-124-16,-19 18-1,-17-17 1,18-1 0,-18 0-1,18 0 2,-18-17-2,0 35 0,0-18 2,0 1-1,0-19-2,0 18-11,0 1 5,0-19-3,-18 19 14,0-36 45,1 0-26,-1 0-8,0 0 7,1 17-20,-1 1 3,18 0-18,-18-1 9,18 1-8,-17-1-2,17 1 11,-18 17 3,18 1 1,-17-19-1,-1 1 1,18 0-1,-18 17 1,1-35 166</inkml:trace>
    </iact:actionData>
  </iact:action>
  <iact:action type="add" startTime="62871">
    <iact:property name="dataType"/>
    <iact:actionData xml:id="d16">
      <inkml:trace xmlns:inkml="http://www.w3.org/2003/InkML" xml:id="stk16" contextRef="#ctx0" brushRef="#br0">2911 8396 0,'0'18'80,"0"17"-78,0 0 21,17 1-4,-17-1-4,36 18-13,-36-36 4,17 19 3,1-19 8,-18 1 0,18-18 92,-1 0-100,-17-18 5,18 1-12,35-36 14,-18 0 1,0 18 3,-35-1-9</inkml:trace>
    </iact:actionData>
  </iact:action>
  <iact:action type="add" startTime="64488">
    <iact:property name="dataType"/>
    <iact:actionData xml:id="d17">
      <inkml:trace xmlns:inkml="http://www.w3.org/2003/InkML" xml:id="stk17" contextRef="#ctx0" brushRef="#br0">2823 7056 0,'0'17'84,"0"1"-75,0-1-1,0 36 19,0-70 135,0-1-144,17 0-13,1 1 8,-18-1 20,17 18-16,-17-17-1,18 17 4,0-18-2,-18 0-6,17 18-8,1 0 90,0 0-65,-18 18-3,17 0-13,1 17 4,17-35-16,-17 17 16,0 1-1,-18 0 0</inkml:trace>
    </iact:actionData>
  </iact:action>
  <iact:action type="add" startTime="67711">
    <iact:property name="dataType"/>
    <iact:actionData xml:id="d18">
      <inkml:trace xmlns:inkml="http://www.w3.org/2003/InkML" xml:id="stk18" contextRef="#ctx0" brushRef="#br0">2664 14834 0,'0'-17'40,"17"17"-24,72-18-1,140 0 17,-88 1-15,35 17 0,1-18 1,-36 18 1,-71 0-7,-17 0-9,18 0 0,0 0 0,-19 0 6,-16 0 6,-1 0 4,-17 0-6</inkml:trace>
    </iact:actionData>
  </iact:action>
  <iact:action type="add" startTime="69917">
    <iact:property name="dataType"/>
    <iact:actionData xml:id="d19">
      <inkml:trace xmlns:inkml="http://www.w3.org/2003/InkML" xml:id="stk19" contextRef="#ctx0" brushRef="#br0">12383 5750 0,'0'-17'4,"0"-1"5,0 0 18,-18 18-15,1 0-3,-19 0 5,1 0-6,17 18-3,-87 88 26,-19 17 1,71-52-12,18-1-16,17-34 8,-17-1 5,17 18-5,-52 53-9,52-71 3,0 36 4,-17 123 7,35-89-1,-35 107 2,35-53-3,0 0 3,0-71-1,0 71-9,0-89-5,18-17 2,-1 70 12,1 19-1,17-37-1,0 37 4,-17-54-4,0-35-10,-1 0-2,-17 35 2,36-35 14,-19 35-18,1 71 16,0-71-2,-1-35-14,-17 17 0,18 1 6,-18-1 2,17 19 8,1 16 0,17-16 0,1-1-1,-19-35 1,-17-18 0,18-17 0,0 17 2,-1 0-5,1-17-10,-1-18 8,1 53 6,-18 0-3,18-18 3,-1-35-1,1 18-13,0-18 8,-1 17 5,1-17-2,0 0 2,34-53 0,1 18 6,-35 17-10,53-52-10,-54 52 1,-17 1 3,18-19 11,17 19-17,18-54 14,-53 53-11,18-17 8,-1 0 6,1-18-1,17 0 1,-35 0-5,18 0-8,-18 0-2,18-17 0,-18 34 5,17 1 10,1-71-4,-18 18 2,17 0 1,1 0-1,-18-36 1,18 36 0,-18 35 4,17-35-15,-17 35-2,18 18 0,-18 0 2,0-1 3,0-52 7,35 18 1,-17-54-1,-18 36 1,18-53 0,-1 35 0,1 18-2,-18 35-13,0-35-1,17 35 5,1-53 3,0-35 8,-1 53-2,19-18 8,-36 18-12,0 35-10,0 0 1,0 17 13,17-52 1,-17-35 0,0 70 1,0 0-1,0 35 2,0-35-2,0 36 0,0-36 4,-17 53-7,-1-18 4,0 18-1,1-18-14,17 1 13,0-1-14,-18 18 17,0-17 0,-17 17-4,-18 0 3,36 0-15,-54 0 12,18 0 4,-17 0-2,-54 0-12,71 0 2,-17 0 1,-36 35 9,53-18 3,35-17-3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30T00:02:34.661"/>
    </inkml:context>
    <inkml:brush xml:id="br0">
      <inkml:brushProperty name="width" value="0.05292" units="cm"/>
      <inkml:brushProperty name="height" value="0.05292" units="cm"/>
    </inkml:brush>
  </inkml:definitions>
  <iact:action type="add" startTime="18768">
    <iact:property name="dataType"/>
    <iact:actionData xml:id="d0">
      <inkml:trace xmlns:inkml="http://www.w3.org/2003/InkML" xml:id="stk0" contextRef="#ctx0" brushRef="#br0">4604 1870 0</inkml:trace>
    </iact:actionData>
  </iact:action>
  <iact:action type="add" startTime="22280">
    <iact:property name="dataType"/>
    <iact:actionData xml:id="d1">
      <inkml:trace xmlns:inkml="http://www.w3.org/2003/InkML" xml:id="stk1" contextRef="#ctx0" brushRef="#br0">1923 5203 0,'-18'18'101,"1"17"-92,-1-17-1,18 0 8,-18 17-9,18-17 1,-17-1-1,17 19 3,-18-19-3,1 18 2,-1 1-1,-35 105 17,0-18 9,53-87-18,-18 16-1,18-16 3,0-19-5,0 1-10,-17 0-2,17-1 5,0 1 3,0 0 14,0-1-10,0 18 0,-18 1 9,18-19-7,0 19 1,0-1-12,0 0 4,-18-35-6,18 18 15,0 0-1,-17 34-15,17-34 6,0 0 2,0-1 6,17-17 250,1 0-254,0 0-5,-1 0 5,1-17 8,0 17-6,-1-18-8,1 18-2,0 0 2,-1-18 3,19 1 20,16 17-11,-34 0-1,17-18-14,-17 18 2,0 0 13,-1 0-2,19 0-3,-19 0-6,18 0 21,1 0-26,122 0 16,-69 0 0,-19 0 0,18 0-1,18 0 0,35 0 2,-35 0-2,-18 0 5,1 18-8,52-1-9,-124-17 2,36 18 4,35-18 8,1 18-7,52-1 7,0 1-2,-18 0 0,18-1 2,18-17-2,-106 0 3,141 36-15,-159-36 1,71 0 2,106 0 7,-18 0 4,-35 0-3,-1 0 5,-52 17-6,-18-17 3,-35 0 1,18 0-2,-53 0 0,-1 0 0,19 0 4,-19 0-17,1 0 13,-1 0-5,1 0-5,0 0 8,17 0-1,53 0-12,-35 0 7,-18 0 0,89 0 9,-36 18 1,0-18 0,-35 17-4,18-17-9,-18 18-1,0-18-1,-18 0 17,0 0-19,71 0 18,-71 0-4,-17 0 1,52 0-14,-34 0 13,-1 0-8,-17 0 2,17 0-2,0 18-6,0-18 3,1 0 18,-19 0-20,19 0 12,17 0 4,-18 0-2,0 0 9,0 0-15,1 0 6,-1 0 0,18 0 1,0 0 0,-18 0-3,-35 17-12,53-17 5,-35 0 3,-1 18 11,1-18-15,-1 0 6,1 0-2,0 0 7,-1 0 14,1 0 52,0 0 13,17 0-73,-17 0-17,-1 0 4,71 0 6,-52 0 3,34 0-4,-34-18 1,16 18 2,-34 0-2,35 0-15,-35 0 6,-1 0 2,19 0 10,-1 0-3,-17 0 4,-1 0-9,1 0-3,-1 0-2,1 0 7,0 0 12,-1 0 28,1 0-20,-18-17-19,18 17 75,-1-18-55,1 18-20,0 0 6</inkml:trace>
    </iact:actionData>
  </iact:action>
  <iact:action type="add" startTime="31624">
    <iact:property name="dataType"/>
    <iact:actionData xml:id="d2">
      <inkml:trace xmlns:inkml="http://www.w3.org/2003/InkML" xml:id="stk2" contextRef="#ctx0" brushRef="#br0">14164 6174 0,'18'0'6,"-18"17"17,18-17-9,-1 0 3,1 0-10,17 0 1,0 0 0,160 0 15,-37 0 13,-105 36-20,-35-36-11,-1 0 4,1 0 41,0 0 47,17 0-91,-17 0 10,17 0-2,0 0-10,18 0-2,-35 0 6,17 0-2,71 17 9,53-17 1,88 0 1,0-17 6,-106 17-13,-53 0-3,-18 0-5,1 0 1,-53 0 12,-1 0-7,1 0 7,-1 0 2</inkml:trace>
    </iact:actionData>
  </iact:action>
  <iact:action type="add" startTime="39870">
    <iact:property name="dataType"/>
    <iact:actionData xml:id="d3">
      <inkml:trace xmlns:inkml="http://www.w3.org/2003/InkML" xml:id="stk3" contextRef="#ctx0" brushRef="#br0">16528 3898 0,'18'0'7,"-1"0"10,19 0 10,34 18 3,1-1-12,-1 1 4,-17-18-12,18 0-6,-18 18-1,-36-1 1,1-17 2,0 0 110,-1 0-84,1 0-22</inkml:trace>
    </iact:actionData>
  </iact:action>
  <iact:action type="add" startTime="40762">
    <iact:property name="dataType"/>
    <iact:actionData xml:id="d4">
      <inkml:trace xmlns:inkml="http://www.w3.org/2003/InkML" xml:id="stk4" contextRef="#ctx0" brushRef="#br0">19879 4075 0,'53'17'7,"0"-17"-2,-35 0 2,-1 0 109,19 0-106,17 0 4,52 0 20,-69 0-5,140 0-20,-123 0-5,18 0-1,-18 0 6,-1 0 1,19 0 6,-18 0 1,18 0-1,17 0 1</inkml:trace>
    </iact:actionData>
  </iact:action>
  <iact:action type="add" startTime="42322">
    <iact:property name="dataType"/>
    <iact:actionData xml:id="d5">
      <inkml:trace xmlns:inkml="http://www.w3.org/2003/InkML" xml:id="stk5" contextRef="#ctx0" brushRef="#br0">16404 4039 0,'0'18'83,"0"0"-74,0-1 20,0 36-28,0 71 34,0-71-19,0 52 2,18-87-2,-18 17 1,18 1-2,-18-19-14,0 1 6,0-1 51</inkml:trace>
    </iact:actionData>
  </iact:action>
  <iact:action type="add" startTime="43277">
    <iact:property name="dataType"/>
    <iact:actionData xml:id="d6">
      <inkml:trace xmlns:inkml="http://www.w3.org/2003/InkML" xml:id="stk6" contextRef="#ctx0" brushRef="#br0">16810 4198 0,'0'18'141,"0"-1"-130,0 1 10,0 0-18,0-1 10,0 1-4,0 0-2,0-1-1,0 1 4,0-1-5,0 19 21,0-1 6,18-17-15,-18 35 0,17-36 1,1 18-4,-18-17-12,0 0 8,18-1 8,-18 1 3,0 0-3,17-18-2,-17-18 162,0 0-156,0 1 1,0-1-5,0 0 7,-17 18-9,17-17-14,0-1 13,0 1 2,0-1 0,-18 18 34,18-18-35,0 1 2,-18 17 9,18-18-7,0 0 1,0 36 142,0 0-116,0-1-8,-17-17-31,17 18 0,0 0 24</inkml:trace>
    </iact:actionData>
  </iact:action>
  <iact:action type="add" startTime="54948">
    <iact:property name="dataType"/>
    <iact:actionData xml:id="d7">
      <inkml:trace xmlns:inkml="http://www.w3.org/2003/InkML" xml:id="stk7" contextRef="#ctx0" brushRef="#br0">17022 5715 0,'18'0'242,"-1"0"-177,1 0 4,-1 0-42,1 0-12,0 0 0,-18 18-7,35-1 8,-35 1 0,35 0 0,-17-1 1,0 1 0,-1-1 1,1-17-4,-18 18-12,17 0 12,1-1-11,0 19 12,17-19 3,0 36-3,18 18 3,0-36-2,-18 0 1,-17 1 1,17-19-3,1 36-12,-19-18 4,1 1 0,17-1 9,-17 18 1,-1 17 1,1 1-1,-18-36 0,35 1-16,-35-1 6,18 0 1,-18 0 7,0-17 2,18 35-16,-18-18 5,0 1 7,17 69 3,-17-34 0,18 17-2,0-17 2,-18-18 2,0 17-2,17 36 1,-17-88-1,0 52 3,0-52 2,0-1-11,0 1 8,0 0-16,0-1 11,0 1-12,0 17 0,0 18 18,-53 18-3,36-18 0,-19 35-2,1-53 4,17-17-2,1-18 2,17 17 9,-18-17-24,0 0 25,1 0 0,-1 0-4,1 0 30,-1 0-51,18 18 20</inkml:trace>
    </iact:actionData>
  </iact:action>
  <iact:action type="add" startTime="56757">
    <iact:property name="dataType"/>
    <iact:actionData xml:id="d8">
      <inkml:trace xmlns:inkml="http://www.w3.org/2003/InkML" xml:id="stk8" contextRef="#ctx0" brushRef="#br0">17410 7779 0,'0'35'155,"0"-17"-150,0 17 13,0 36-1,0-1 3,0-35-8,-18 1-10,18 17-1,-35-1 8,35-34 2,0 53 3,0-36 1,18-35 168,-18 18-168,17-18-11,1 0 8,0 17-10,-1 1 15,-17-1-15,35 1 12,-17 0 2,0-18 1,-1 0 15,1 0 19,-36 0 111</inkml:trace>
    </iact:actionData>
  </iact:action>
  <iact:action type="add" startTime="65817">
    <iact:property name="dataType"/>
    <iact:actionData xml:id="d9">
      <inkml:trace xmlns:inkml="http://www.w3.org/2003/InkML" xml:id="stk9" contextRef="#ctx0" brushRef="#br0">1429 8696 0,'18'0'344,"-1"0"-340,19 0 2,-19 18 2,19-18 4,-1 0-7,-18 0 4,1 0 6,0 0-10,-1 17 3,1-17 17,0 0-10,-1 0 14,1 0 8,0 0-19,-1 0-5,19 0 4,-19 0-1,36 0 0,0 18 2,-18-18-4,1 0-13,-1 0 0,0 18 7,0-18 10,-17 0-5,17 0-1,1 0 11,-19 0-14,1 0 12,-1 0-10,1 0-7,0 0 3,-1 0 9,1 0 2,17 0-11,-17 0 9,17 0 1,-17 0 0,-1 0-1,1 0 299,0 0-288,-1 0-3,1 0-2,0 0 13,-1 0-18,1 0 8,0-18-1</inkml:trace>
    </iact:actionData>
  </iact:action>
  <iact:action type="add" startTime="77915">
    <iact:property name="dataType"/>
    <iact:actionData xml:id="d10">
      <inkml:trace xmlns:inkml="http://www.w3.org/2003/InkML" xml:id="stk10" contextRef="#ctx0" brushRef="#br0">4904 5309 0,'0'-17'88,"0"-19"-81,18 1-1,87-106 21,107-35 13,-141 140-28,123-52-9,-106 70 4,-18 1-2,213-71 14,-89 52-1,106-17-1,-124 53-3,36-17-9,-71 17-3,-35 0 1,105 0 4,-105 0 10,53 0-1,264 0-12,-282 0 3,-88 0 3,353 17 3,-89 36 4,-158-35-14,-106-18 9,229 71 4,-123-36 1,-36 0 2,-34-17-5,-19-1-12,18 1-1,1 0 5,-19 17 3,54 0 11,-71-17-8,17 0-6,-35-1-4,18 18 4,0 1 1,18-1 6,35 18 7,-71-35-7,0-18-8,0 17-1,1 18 5,-19-35-2,1 18 3,0-18 20,-18 18-7</inkml:trace>
    </iact:actionData>
  </iact:action>
  <iact:action type="add" startTime="79203">
    <iact:property name="dataType"/>
    <iact:actionData xml:id="d11">
      <inkml:trace xmlns:inkml="http://www.w3.org/2003/InkML" xml:id="stk11" contextRef="#ctx0" brushRef="#br0">10866 4780 0,'18'0'7,"-18"18"0,17 17 1,-17-17-2,18-1 3,-18 19 2,17-1 2,1 53 17,-18-70-28,18 35 30,-18-18-16,0 0 1,17-35 3,-17 18-4,0-1 23,0 1-7,-17 0-23,-36 17 9,35-17-1,1-18-1,-1 0 27,0 0-18,-17 0-9,17 0 0,1 0 15,-1 0-11</inkml:trace>
    </iact:actionData>
  </iact:action>
  <iact:action type="add" startTime="83017">
    <iact:property name="dataType"/>
    <iact:actionData xml:id="d12">
      <inkml:trace xmlns:inkml="http://www.w3.org/2003/InkML" xml:id="stk12" contextRef="#ctx0" brushRef="#br0">3704 8661 0,'18'0'89,"0"0"-83,17 0-1,-17 0 6,-1 0-6,19 0 19,34 0 10,-52 0-18,-1 0 5,1 0 3,0 0-15,-1 0 6,1 0-9,0 0 18,-1 0-22,1 0 14,0 0 1,-1 0 15</inkml:trace>
    </iact:actionData>
  </iact:action>
  <iact:action type="add" startTime="83780">
    <iact:property name="dataType"/>
    <iact:actionData xml:id="d13">
      <inkml:trace xmlns:inkml="http://www.w3.org/2003/InkML" xml:id="stk13" contextRef="#ctx0" brushRef="#br0">5027 8819 0,'18'0'13,"-18"18"33,18-18-38,-1 0 7,1 0-12,17 0 23,18 18 7,-18-18-14,-17 0-4</inkml:trace>
    </iact:actionData>
  </iact:action>
  <iact:action type="add" startTime="84854">
    <iact:property name="dataType"/>
    <iact:actionData xml:id="d14">
      <inkml:trace xmlns:inkml="http://www.w3.org/2003/InkML" xml:id="stk14" contextRef="#ctx0" brushRef="#br0">6192 8855 0,'0'-18'203,"17"18"-195,18-18 4,1 18-10,52-17 9,-35 17-6,88-18 25,159 18 3,-212 18-16,-35-18-1,53 17-14,-71-17 13,-35 18-12,35 0 11,1-18 1,-19 17 1,19-17 2,-19 0-3,1 0-13,-1 0 13,19 0-13,-19 0 21,1 0-14,17 0 8,-52 18 202,-19 17-212,1-17 17,-71 17-23,0-17 14,36-1 2,35-17 0,-1 0-1,1 0 2,-18 0-1,36 0-1,-1 0 0,0-17 1,1-1 0,-1 18 32,18-17-16,-18 17 1,1 0-27,17-18 7,-18 18 18,18-18 72,0 1-96,0-1-2,18 0 7,17-17 4,36 0-1,34 17 0,-34 18 1,-36 0 5,-52 18 82,-1-1-93,-17 1 1,-1-18-10,-52 18 14,0-1 3,0 1 0,70-18-7,-17 0-6,0 0-5,17 0 1,0 0 15,1 0-10,52-18 123,35 1-122,36-1 7,18 0 0,-36 1 1,-17 17 0,-54 0 5,-52 17 42,0-17-56,-54 18 3,-34 0 8,-18-1-3,70-17 2,54 0 0,-1 0 32,18-17-40,0-1 10,0 0-11,0-17 6,35 0 2,1 17 0,-36 1 1,17 17 17</inkml:trace>
    </iact:actionData>
  </iact:action>
  <iact:action type="add" startTime="88991">
    <iact:property name="dataType"/>
    <iact:actionData xml:id="d15">
      <inkml:trace xmlns:inkml="http://www.w3.org/2003/InkML" xml:id="stk15" contextRef="#ctx0" brushRef="#br0">2011 11307 0,'18'0'296,"17"0"-279,-17 0-10,-1-18 4,19 18-6,-19 0 5,1 0-2,17 0 7,-17 0-11,-1 0 17,19 0-19,-19 0 0,72 0 29,-54 0-16,0 0-13,18 0 12,-18 0 3,18 0-15,35 0 22,-70-18-13,35 18 5,-35 0-1,-1 0-12,1 0-1,0 0 13,-54 0 267,1 18-274,0 0 0,-71-1 7,18-17 2,52 0 3,19 0-5,-1 0 1,18 18 57,18-36-43,17 1-21,0-36-1,-17 53 6,123-71 6,-88 53-9,-35 18 5,35-17-14,-71 52 135,-17-17-124,-36 17 3,1-35 0,-1 18 2,53-18-2,1 0 1,34 0 64,1 0-72,17 0 2,1 0 8,-19 0-7,1 0-6,-1 0 21,-34 0 51,-1 0-74,18 17 4,-17-17 5,17 18 3</inkml:trace>
    </iact:actionData>
  </iact:action>
  <iact:action type="add" startTime="92697">
    <iact:property name="dataType"/>
    <iact:actionData xml:id="d16">
      <inkml:trace xmlns:inkml="http://www.w3.org/2003/InkML" xml:id="stk16" contextRef="#ctx0" brushRef="#br0">3193 9084 0,'0'18'78,"0"17"-70,0-17-1,-18 87 21,1 1 6,17-70-19,0-1-14,-18 0 0,18 0 6,0 1 2,0 34 7,0-35 1,-18-17-1,18 17 2,0 18-2,0-35 0,0 52 1,0-34-1,0-19 7,0 1-7,0 0-4,0 17 4,0-17 1,0-1-2,0 1 34,0 0 14</inkml:trace>
    </iact:actionData>
  </iact:action>
  <iact:action type="add" startTime="93762">
    <iact:property name="dataType"/>
    <iact:actionData xml:id="d17">
      <inkml:trace xmlns:inkml="http://www.w3.org/2003/InkML" xml:id="stk17" contextRef="#ctx0" brushRef="#br0">2858 9807 0,'0'35'39,"35"1"-31,-17-19 0,-1 19-1,1-19 6,17 19-12,36 52 26,52 18 7,-87-89-18,-1 1 1,-17-18 0,-1 0 4,1 0-6,-1 0 2,19 0-3,-19 0 5,-17-35 0,18 17-6,0 0 4,-1 1 0,19-1 0,-19-17 0,36-18 2,-35 53-7,-1 0 5,1-18-1</inkml:trace>
    </iact:actionData>
  </iact:action>
  <iact:action type="add" startTime="98417">
    <iact:property name="dataType"/>
    <iact:actionData xml:id="d18">
      <inkml:trace xmlns:inkml="http://www.w3.org/2003/InkML" xml:id="stk18" contextRef="#ctx0" brushRef="#br0">2946 7796 0,'35'0'48,"18"0"-41,18 0 2,-18 0-1,17 0-2,336 0 23,194 18 5,-442 17-19,125-35-11,-230 0 3,88 0 1,53 18 8,-53-18 0,-35 0 0,-1 0 1,-16 0-1,-19 0 2,-34 0-4,-1 0-12,-18 0-1,1 0 6,17 0 4,-17 0 9,0 0-10,-1 0-7,1 0 0,0 0 13,-1 0 111,1 0-97,-1 18 26,-17-1-18,18-17-30,-18 18 54,18-18-27,-18 18 4,17-1-34,-17 1 9,0-1 1,18 19 5,-18-19-6,0 1 0,0 0-13,0-1 16,0 1 2,0 0-2,0-1-1,0 18 1,0-17 0,0 0-4,0-1-11,0 1 14,0 0 0,0 17 1,0 0-1,0 0 2,0 1 1,0-19-2,0 1-5,0 0 21,0-1-24,0 1 22,0 0-15,0-1-3,0 1 4,0-1-1,0 1 0,0 0 1,0 17-13,0-17 15,0-1-6,0 19 2,0-19 1,0 1 4,0 0 10,0-1-13,-18 18-1,18-17 4,-17 0-8,-1-1 32,-17 1-36,-53 0 13,-1-1-5,-69 1-3,17-18 2,17 0 2,-70 0 0,53 0-1,-88 0 4,158 0-7,-70 0 4,35 0 3,-17 0-3,34 0-1,-34 0-1,-18 0 1,53 0 0,52 0 1,19 0 48,-1 0-36,0 0-13,1 0 34,-1 0-26,1 0-6,-1 0-2,0 0 42,1 0-33,-36 0-9,-35 0 1,-18 0 2,18 0-6,35 0 4,17 0 3,19-18-5,-1 18 0,-17 0 2,17-17-2,-17 17 3,0 0 2,17 0-1,-17 0-9,17 0-4,0 0 10,18-18 37,-17-17-39,17 17-6,-18-17 0,18 0 7,0 17-1,0-35 4,0 35-4,0 1 2,0-19-15,0 1 16,0 17-1,0-17 1,0 18 1,0-19-1,18 19 0,-18-1-3,17 0-13,-17 1 0,18-19 7,-18 19 3,18-18 5,-18 17-1,17 0 3,-17-17-2,18 0 1,0 35-3,-18-36-10,17 36 1,-17-35-4,18-18 24,0 36-10,-18-1 137,17 0-148,1 1 7,17-19 7,0 1-2,36-35 1,35-1 0,-36 18-1,-17 35 4,0 1-6,-35 17 8</inkml:trace>
    </iact:actionData>
  </iact:action>
  <iact:action type="add" startTime="105467">
    <iact:property name="dataType"/>
    <iact:actionData xml:id="d19">
      <inkml:trace xmlns:inkml="http://www.w3.org/2003/InkML" xml:id="stk19" contextRef="#ctx0" brushRef="#br0">3405 11112 0,'17'0'172,"54"0"-154,-18 18-14,-18-18-3,36 0 6,-1 0 1,-17 0 0,0 0-2,0 0 2,0 0 0,17 0 1,-52 0 1,17 0-2,36 18 21</inkml:trace>
    </iact:actionData>
  </iact:action>
  <iact:action type="add" startTime="106401">
    <iact:property name="dataType"/>
    <iact:actionData xml:id="d20">
      <inkml:trace xmlns:inkml="http://www.w3.org/2003/InkML" xml:id="stk20" contextRef="#ctx0" brushRef="#br0">5310 11201 0,'17'0'149,"1"0"-144,17 0 32,53-36-36,124 19 31,-141 17-16,-1 0-15,-35 0 6,1 0 7,-1 0 2,-17-18-3,-1 18 10,1 0 21,-18-18-26,18 18 22</inkml:trace>
    </iact:actionData>
  </iact:action>
  <iact:action type="add" startTime="107171">
    <iact:property name="dataType"/>
    <iact:actionData xml:id="d21">
      <inkml:trace xmlns:inkml="http://www.w3.org/2003/InkML" xml:id="stk21" contextRef="#ctx0" brushRef="#br0">6738 11024 0,'18'0'102,"0"0"-97,17 0 3,0 0 0,1 0 0,69 0 15,-16 0 11,105 0-33,-159 0 2,-18 0 13</inkml:trace>
    </iact:actionData>
  </iact:action>
  <iact:action type="add" startTime="108464">
    <iact:property name="dataType"/>
    <iact:actionData xml:id="d22">
      <inkml:trace xmlns:inkml="http://www.w3.org/2003/InkML" xml:id="stk22" contextRef="#ctx0" brushRef="#br0">4322 11289 0,'-18'-18'7,"1"1"2,-19 17-1,19-18-3,-19 18 3,36-18 0,-17 18 0,-19 0 1,1 0 1,18 0 6,-1 0 60,18 18-69,-18 0 7,1 17-2,17 0 5,-18-17 0,18 17 1,0-17-4,0 17-12,0 0-1,0-17 10,0 17-4,0 106 9,0-70-1,0-36 0,0 0 3,0-17-1,0 17 1,0-17 6,0 0-7,0-1-10,0 36 10,0-35 0,-18-1-1,1 1 13,-1-18 33,0-18-47,18 1 1,-17 17-6</inkml:trace>
    </iact:actionData>
  </iact:action>
  <iact:action type="add" startTime="109283">
    <iact:property name="dataType"/>
    <iact:actionData xml:id="d23">
      <inkml:trace xmlns:inkml="http://www.w3.org/2003/InkML" xml:id="stk23" contextRef="#ctx0" brushRef="#br0">3881 11695 0,'0'-18'44,"0"0"-43,35 18 17,-17-17-1,17 17-2,18 0 2,-35 0 0,-1 0 54,19 0-63</inkml:trace>
    </iact:actionData>
  </iact:action>
  <iact:action type="add" startTime="109695">
    <iact:property name="dataType"/>
    <iact:actionData xml:id="d24">
      <inkml:trace xmlns:inkml="http://www.w3.org/2003/InkML" xml:id="stk24" contextRef="#ctx0" brushRef="#br0">4657 11800 0,'18'0'25,"-1"0"86</inkml:trace>
    </iact:actionData>
  </iact:action>
  <iact:action type="add" startTime="110056">
    <iact:property name="dataType"/>
    <iact:actionData xml:id="d25">
      <inkml:trace xmlns:inkml="http://www.w3.org/2003/InkML" xml:id="stk25" contextRef="#ctx0" brushRef="#br0">4657 11942 0,'35'0'119</inkml:trace>
    </iact:actionData>
  </iact:action>
  <iact:action type="add" startTime="110403">
    <iact:property name="dataType"/>
    <iact:actionData xml:id="d26">
      <inkml:trace xmlns:inkml="http://www.w3.org/2003/InkML" xml:id="stk26" contextRef="#ctx0" brushRef="#br0">5292 11818 0,'-18'0'24,"1"0"-17,-19 0 3,1 35 7,-18 1-3,18-1 3,53-53 97,-1 18-105,1-17 2,-18-1 6,0 0 4,18 18 16,-1 18-26,54 70 3,17 36 3,-18-54-1,-70-17 1,0-35-8,0-1 0,-17-17 24,-18 0-14,-18 0-4,-18-17 0,18-19 2,36 1 5,17 18-12</inkml:trace>
    </iact:actionData>
  </iact:action>
  <iact:action type="add" startTime="111119">
    <iact:property name="dataType"/>
    <iact:actionData xml:id="d27">
      <inkml:trace xmlns:inkml="http://www.w3.org/2003/InkML" xml:id="stk27" contextRef="#ctx0" brushRef="#br0">5645 11871 0,'35'0'37,"0"0"-16,1 0-20,17 0 0,-18 0 14,88 0 3,-52 0-1,-1-18-1,-52 1 1,0 17-4</inkml:trace>
    </iact:actionData>
  </iact:action>
  <iact:action type="add" startTime="111549">
    <iact:property name="dataType"/>
    <iact:actionData xml:id="d28">
      <inkml:trace xmlns:inkml="http://www.w3.org/2003/InkML" xml:id="stk28" contextRef="#ctx0" brushRef="#br0">5733 11536 0,'0'35'31,"0"-17"-19,18 88 6,-1 17 0,1-35 9,0-70-18,-18 0-6,0 17 3,17-35 105</inkml:trace>
    </iact:actionData>
  </iact:action>
  <iact:action type="add" startTime="112035">
    <iact:property name="dataType"/>
    <iact:actionData xml:id="d29">
      <inkml:trace xmlns:inkml="http://www.w3.org/2003/InkML" xml:id="stk29" contextRef="#ctx0" brushRef="#br0">6386 11483 0,'17'0'16,"1"18"-4,-18 52 3,18 18 5,-18-52-11,17-1-6,-17 18 12,0-36-14,0 19 14,0-19-10,0 1 6,0 0 7,0-36 126,18 18-132,-1-18-3,1 1 8,0-1-15,17-17 18,-17 17-7,-1 18-7,1 0-2,0 0-1,17 0 11,-18 0-5,1 0 6,17 0 1,1 0 0,-19 0 1,1 18 0,-18 17 0,18 0 1,-18-17-5,0 0-9,17-1-2,-17 1 10,18 0 5</inkml:trace>
    </iact:actionData>
  </iact:action>
  <iact:action type="add" startTime="116475">
    <iact:property name="dataType"/>
    <iact:actionData xml:id="d30">
      <inkml:trace xmlns:inkml="http://www.w3.org/2003/InkML" xml:id="stk30" contextRef="#ctx0" brushRef="#br0">1623 13335 0,'18'0'83,"35"0"-67,-18 0-8,0 0-2,1 0 1,16 0-1,1 0 2,53 0 1,53 0 0,-53 0-2,35 0 1,-53 18-1,247-1 26,-229 19-6,35-36-23,-53 17-3,-35-17 4,0 0 3,18 0 8,-18 0-1,-18 0-13,18 0-1,0 0 13,0 0-12,17 0 3,-17 0 5,35 0 7,-70 0-1</inkml:trace>
    </iact:actionData>
  </iact:action>
  <iact:action type="add" startTime="120088">
    <iact:property name="dataType"/>
    <iact:actionData xml:id="d31">
      <inkml:trace xmlns:inkml="http://www.w3.org/2003/InkML" xml:id="stk31" contextRef="#ctx0" brushRef="#br0">3563 14693 0,'18'0'102,"0"0"-87,35-17 8,105-1 13,-87 18-20,-18 0-9,-18 0 2,53 0 7,-35 0 1,-35 0-1,35 0-12,-36 0 25</inkml:trace>
    </iact:actionData>
  </iact:action>
  <iact:action type="add" startTime="122681">
    <iact:property name="dataType"/>
    <iact:actionData xml:id="d32">
      <inkml:trace xmlns:inkml="http://www.w3.org/2003/InkML" xml:id="stk32" contextRef="#ctx0" brushRef="#br0">3616 14799 0</inkml:trace>
    </iact:actionData>
  </iact:action>
  <iact:action type="add" startTime="123298">
    <iact:property name="dataType"/>
    <iact:actionData xml:id="d33">
      <inkml:trace xmlns:inkml="http://www.w3.org/2003/InkML" xml:id="stk33" contextRef="#ctx0" brushRef="#br0">4833 14676 0,'18'0'78,"0"0"-53,105 0 0,71 0 10,-141 0-22,35 0-9,-35 0-3,-18 0 5,18 0 3,18 17 8</inkml:trace>
    </iact:actionData>
  </iact:action>
  <iact:action type="add" startTime="123951">
    <iact:property name="dataType"/>
    <iact:actionData xml:id="d34">
      <inkml:trace xmlns:inkml="http://www.w3.org/2003/InkML" xml:id="stk34" contextRef="#ctx0" brushRef="#br0">6421 14728 0,'0'18'9,"35"-18"37,-17 0-40,17 0 7,53-18 5,-52 18-3,69 0-14,-16 0 8,-19 0 0,89 0 10,-53 0-4,-71 0 1,-17 0-1</inkml:trace>
    </iact:actionData>
  </iact:action>
  <iact:action type="add" startTime="124542">
    <iact:property name="dataType"/>
    <iact:actionData xml:id="d35">
      <inkml:trace xmlns:inkml="http://www.w3.org/2003/InkML" xml:id="stk35" contextRef="#ctx0" brushRef="#br0">8291 14781 0,'0'0'3,"35"0"-1,-17 0 4,17 0 2,35 0-2,-52 0 4,0 0 21,87 0-30,19-17 44,-106 17-38,17 0-6,0-18 6,-17 18 1,-1 0 7</inkml:trace>
    </iact:actionData>
  </iact:action>
  <iact:action type="add" startTime="125574">
    <iact:property name="dataType"/>
    <iact:actionData xml:id="d36">
      <inkml:trace xmlns:inkml="http://www.w3.org/2003/InkML" xml:id="stk36" contextRef="#ctx0" brushRef="#br0">5380 14940 0,'-17'0'1,"-19"18"6,19-1 1,-19-17 0,36 18 0,-17 0-2,-1-18 1,18 17 9,0 1 1,0 0-2,-18-1 12,1 89-23,-1-71 22,1 18-24,-1 18 14,18-36 0,0-17 3,-18-18-17,18 17 23</inkml:trace>
    </iact:actionData>
  </iact:action>
  <iact:action type="add" startTime="126104">
    <iact:property name="dataType"/>
    <iact:actionData xml:id="d37">
      <inkml:trace xmlns:inkml="http://www.w3.org/2003/InkML" xml:id="stk37" contextRef="#ctx0" brushRef="#br0">5063 15205 0,'0'-18'2,"17"18"8,1-18-1,17 1 7,1-1 0,-1 18 2,-18 0-3,-17-17 3,18 17 29,0 0-46</inkml:trace>
    </iact:actionData>
  </iact:action>
  <iact:action type="add" startTime="126398">
    <iact:property name="dataType"/>
    <iact:actionData xml:id="d38">
      <inkml:trace xmlns:inkml="http://www.w3.org/2003/InkML" xml:id="stk38" contextRef="#ctx0" brushRef="#br0">5610 15240 0</inkml:trace>
    </iact:actionData>
  </iact:action>
  <iact:action type="add" startTime="126993">
    <iact:property name="dataType"/>
    <iact:actionData xml:id="d39">
      <inkml:trace xmlns:inkml="http://www.w3.org/2003/InkML" xml:id="stk39" contextRef="#ctx0" brushRef="#br0">6456 15293 0,'0'0'2,"18"18"4,-1-1 9,-17 1 8,36 35 10,-36-36-16,0 1 2</inkml:trace>
    </iact:actionData>
  </iact:action>
  <iact:action type="add" startTime="127698">
    <iact:property name="dataType"/>
    <iact:actionData xml:id="d40">
      <inkml:trace xmlns:inkml="http://www.w3.org/2003/InkML" xml:id="stk40" contextRef="#ctx0" brushRef="#br0">7373 15240 0,'18'0'88,"-18"-18"-79,18 18-1,-1 0 23,1 0-15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30T00:17:19.320"/>
    </inkml:context>
    <inkml:brush xml:id="br0">
      <inkml:brushProperty name="width" value="0.05292" units="cm"/>
      <inkml:brushProperty name="height" value="0.05292" units="cm"/>
    </inkml:brush>
  </inkml:definitions>
  <iact:action type="add" startTime="18965">
    <iact:property name="dataType"/>
    <iact:actionData xml:id="d0">
      <inkml:trace xmlns:inkml="http://www.w3.org/2003/InkML" xml:id="stk0" contextRef="#ctx0" brushRef="#br0">12030 2805 0,'0'0'1,"71"-18"4,-18-17 30,123-1-34,71 19 35,-194-1-22,53 0-10,-53 18 1,-1 0 2,54-17 10,-88 17-1</inkml:trace>
    </iact:actionData>
  </iact:action>
  <iact:action type="add" startTime="20080">
    <iact:property name="dataType"/>
    <iact:actionData xml:id="d1">
      <inkml:trace xmlns:inkml="http://www.w3.org/2003/InkML" xml:id="stk1" contextRef="#ctx0" brushRef="#br0">11924 2858 0,'0'0'1,"0"17"2,-17-17 10,17 18-10,0-1 5,0 19 1,-18-19 2,18 19-5,0-19 24,0 1-5,0 141-24,0-124 3,0 18 8,0 0 4,0 17 1,0-17 0,35-18 1,-35-17-17,18 17 18,0-17-13,-1 0 8,18-18 28,-17 17-25,35-17 5,0 0-11,35 0-5,-35 0-5,35 18 0,-17-18 10,123 0 4,-18 0 2,18 0-1,-106 0 1,-35 0 0,-35 0-1</inkml:trace>
    </iact:actionData>
  </iact:action>
  <iact:action type="add" startTime="20967">
    <iact:property name="dataType"/>
    <iact:actionData xml:id="d2">
      <inkml:trace xmlns:inkml="http://www.w3.org/2003/InkML" xml:id="stk2" contextRef="#ctx0" brushRef="#br0">13282 3492 0,'0'18'37,"53"106"-3,-17-54-1,-36-35-15,17-17-2,-17 70-14,18-52 4,-18-1 5,0 0 6,-18 36 0,-17-18-3,17-36 2,1 1 2</inkml:trace>
    </iact:actionData>
  </iact:action>
  <iact:action type="add" startTime="25976">
    <iact:property name="dataType"/>
    <iact:actionData xml:id="d3">
      <inkml:trace xmlns:inkml="http://www.w3.org/2003/InkML" xml:id="stk3" contextRef="#ctx0" brushRef="#br0">1852 2858 0,'0'17'73,"-17"18"-66,-18 107 21,-18-19-11,17 18 0,19-88-15,-1 0 13,0 106 1,1-36 1,17 1 1,0 34-3,0-34 3,0 52-3,0-70 2,0-53 0,17-18 0,1-17-16,-18 0 29,0-1-22,0 1 17,18-18-23,-18 17 14,17-17 3,-17 18-4,71 0 2,-18-1-1,35-17-14,88 18 5,-140-18 1,246 35 10,-35-35-2,-36 18 0,1 0 1,53 17 0,-36 0-1,283 71 3,-283-35-2,71-19-3,-71 1 5,-123-53-15,53 18 7,17 0 5,53-18 1,-123 35-3,-18-35-11,-35 0-2,53 0 6,-35 0 4,87 0 9,1 0-9,-35 0 5,17 0 1,-35 0 0,35 0-1,-18 0 1,1-18-1,123 18-15,-177 0 6,71 0 17,141 0-22,-140 0 2,-1 0 10,53-17 1,-53-19 2,53-17 0,0 18-1,70-18 0,54 0 1,-71 36 0,-88 17-1,-18 0 2,35 0-2,-105 0 0,17 0 0,-53 0-1,-17 0-13,17 0-1,-17 0 6,-1 0 9,1 0 0,17 0-5,1 0 4,-19-18 3,1 18 0,-1-18-1,1 18 2,0 0-8,-1 0-8,1 0 3,0 0 19,-1 0-7,-17-17 144,18 17-20,-18-18-131,18 18 24,-18-18-17,0 1 187,17 17-190,-17-18 47,18 18-47,-18-17 16,18-1 23,-18 0-20,17 18-29,-17-17 4,0-1 12,18 18-15,-18-18 3,0 1 5,17 17 2,-17-18 17,18 0-23,-18 1 5,0-1-5,0 1 7,0-1-1,0 0 3,18 1-5,-18-19 5,0 19-3,0-1 0,0-17 0,0 17 1,0-17-1,0 17 1,0 1 2,0-1 4,0 0 18,0 1-19,0-1 1,0 0 10,0 1-17,0-18 0,0 17-9,0 0 0,0 1 4,0-19 7,0 1-2,0 0 1,0 17 12,0 0-26,0-17 13,0-18 0,0 36 1,0-1 1,0 0 3</inkml:trace>
    </iact:actionData>
  </iact:action>
  <iact:action type="add" startTime="35744">
    <iact:property name="dataType"/>
    <iact:actionData xml:id="d4">
      <inkml:trace xmlns:inkml="http://www.w3.org/2003/InkML" xml:id="stk4" contextRef="#ctx0" brushRef="#br0">5186 6015 0,'0'17'155,"53"-17"-146,35 0 9,0 0 1,-52 0-17,17 0 4,-18 0 2,-17 0 2,-1 0-1,1 0 12</inkml:trace>
    </iact:actionData>
  </iact:action>
  <iact:action type="add" startTime="36793">
    <iact:property name="dataType"/>
    <iact:actionData xml:id="d5">
      <inkml:trace xmlns:inkml="http://www.w3.org/2003/InkML" xml:id="stk5" contextRef="#ctx0" brushRef="#br0">6932 6015 0,'36'0'153,"-19"0"-148,19 0 2,-1 0-1,-17 0 5,-1 0-6</inkml:trace>
    </iact:actionData>
  </iact:action>
  <iact:action type="add" startTime="38415">
    <iact:property name="dataType"/>
    <iact:actionData xml:id="d6">
      <inkml:trace xmlns:inkml="http://www.w3.org/2003/InkML" xml:id="stk6" contextRef="#ctx0" brushRef="#br0">14305 6085 0,'18'0'5,"0"0"3,-1 0-3,19-17 5,-19 17-2,19 0 2,17 0-6,-18 0 4,53 0-2,-17-18 2,-19 18 0,19 0 1,-18 0-1,141 0 24,-159 0-1,36-18-28</inkml:trace>
    </iact:actionData>
  </iact:action>
  <iact:action type="add" startTime="39194">
    <iact:property name="dataType"/>
    <iact:actionData xml:id="d7">
      <inkml:trace xmlns:inkml="http://www.w3.org/2003/InkML" xml:id="stk7" contextRef="#ctx0" brushRef="#br0">17145 5856 0,'36'0'15,"-19"0"-9,36 0 3,-18 0-2,18 0 2,0 0-1,0 0 5,-18 0-6,71 0 16,-35 0 10,-54 0-17,36 0 0,-17 0 2</inkml:trace>
    </iact:actionData>
  </iact:action>
  <iact:action type="add" startTime="44185">
    <iact:property name="dataType"/>
    <iact:actionData xml:id="d8">
      <inkml:trace xmlns:inkml="http://www.w3.org/2003/InkML" xml:id="stk8" contextRef="#ctx0" brushRef="#br0">3458 6650 0,'0'18'24,"17"-18"-6,18 0-15,-17 0 5,17 17 3,1-17-5,-1 0 2,18 0 17,70 0 7,-87 0-16,-19 0 1,1 0-1</inkml:trace>
    </iact:actionData>
  </iact:action>
  <iact:action type="add" startTime="45607">
    <iact:property name="dataType"/>
    <iact:actionData xml:id="d9">
      <inkml:trace xmlns:inkml="http://www.w3.org/2003/InkML" xml:id="stk9" contextRef="#ctx0" brushRef="#br0">7109 6685 0,'17'0'107,"1"0"-95,17 18-7,1-18 6,87 35 18,-52-17 1,87-1-29,-140-17 30</inkml:trace>
    </iact:actionData>
  </iact:action>
  <iact:action type="add" startTime="52488">
    <iact:property name="dataType"/>
    <iact:actionData xml:id="d10">
      <inkml:trace xmlns:inkml="http://www.w3.org/2003/InkML" xml:id="stk10" contextRef="#ctx0" brushRef="#br0">1729 2946 0,'35'0'0,"1"0"7,-19 0 0,1 0 9,-1 0-6,1 0-4,0 0 15,-1 0 29,19 0-41,122 0 7,72 0 0,281 35-2,-123-35 3,212 0 0,-194 35 1,52-35 0,-211 18-3,229 17-10,-264-17 3,229 17 0,-53 0 5,36-35 4,-125 0 0,36-17 2,-229 17-6,35-18-11,-52 18-1,16 0 13,231 0 3,-142 0-1,-53 18 1,17-18-1,-34 0 1,17 0-1,-35 0 1,17 0 0,-70 0 0,18-18-14,-36 18 3,-17 0 6,17-18 0,18 1 8,-18 17-8,-17 0-11,17 0 3,0-18 12,1 18 3,-19 0-14,36 0-2,-17 0 3,-1 0 1,18 0 0,0 0 10,-18 0-2,35 0-13,-34 0 2,-19 0 7,1 0 6,0 0 4,-18 18 18,17-1-32,36 54 9,-35-36 3,17-17 7,-35 0-21,18-1 8,-18 18-5,17-17 4,-17 17 6</inkml:trace>
    </iact:actionData>
  </iact:action>
  <iact:action type="add" startTime="55073">
    <iact:property name="dataType"/>
    <iact:actionData xml:id="d11">
      <inkml:trace xmlns:inkml="http://www.w3.org/2003/InkML" xml:id="stk11" contextRef="#ctx0" brushRef="#br0">1164 9313 0,'18'0'51,"0"0"-36,17 0-6,0 0-3,1 0 11,52 0 5,300 0 13,-212 0-17,18-17-1,36-1 0,-160 18-5,71-35-10,-88 35 0,53 0 17,0 0-7,-71 0 8</inkml:trace>
    </iact:actionData>
  </iact:action>
  <iact:action type="add" startTime="59393">
    <iact:property name="dataType"/>
    <iact:actionData xml:id="d12">
      <inkml:trace xmlns:inkml="http://www.w3.org/2003/InkML" xml:id="stk12" contextRef="#ctx0" brushRef="#br0">3863 9208 0,'18'0'53,"0"0"-44,-1 0-2,1 0 4,-1 0 3,19 0 10,-1 0 6,0 17-26,-17-17 1,0 0 3,-1 0 7,1 0 2,-1 0-1,19 0 7,-19 0-19,1 0 2,0 0-1,-1 0 8,19-17 3,-1 17 3,-17 0-6,17 0 5,0 0-1,18 0 0,0-18-1,-18 0 1,-17 18-2</inkml:trace>
    </iact:actionData>
  </iact:action>
  <iact:action type="add" startTime="61083">
    <iact:property name="dataType"/>
    <iact:actionData xml:id="d13">
      <inkml:trace xmlns:inkml="http://www.w3.org/2003/InkML" xml:id="stk13" contextRef="#ctx0" brushRef="#br0">6209 9155 0,'18'0'62,"-1"0"-55,1 0 3,17 0-6,-17 0 5,70 0 22,18 0 1,-71 0-12,-17 0-6,0 0 4</inkml:trace>
    </iact:actionData>
  </iact:action>
  <iact:action type="add" startTime="62463">
    <iact:property name="dataType"/>
    <iact:actionData xml:id="d14">
      <inkml:trace xmlns:inkml="http://www.w3.org/2003/InkML" xml:id="stk14" contextRef="#ctx0" brushRef="#br0">7620 9208 0,'18'0'141,"0"0"-128,-1 0-5,1 0 0,0 0 9,-1 0-1,1 0-5,-1 0-7,1 0 21,17 0 7,1 0-14,-19 0-2,1 0 1,0 0 0,-1 0 2</inkml:trace>
    </iact:actionData>
  </iact:action>
  <iact:action type="add" startTime="63543">
    <iact:property name="dataType"/>
    <iact:actionData xml:id="d15">
      <inkml:trace xmlns:inkml="http://www.w3.org/2003/InkML" xml:id="stk15" contextRef="#ctx0" brushRef="#br0">8626 9190 0,'17'0'132,"1"0"-91,0 0-11,-1 0-7,1 0 2</inkml:trace>
    </iact:actionData>
  </iact:action>
  <iact:action type="add" startTime="72082">
    <iact:property name="dataType"/>
    <iact:actionData xml:id="d16">
      <inkml:trace xmlns:inkml="http://www.w3.org/2003/InkML" xml:id="stk16" contextRef="#ctx0" brushRef="#br0">13759 935 0,'0'35'56,"0"18"-48,0 0-1,0 0 1,0-18 0,0 124 23,0-53-2,0-89-12,0 1-1,0 0-14</inkml:trace>
    </iact:actionData>
  </iact:action>
  <iact:action type="add" startTime="72718">
    <iact:property name="dataType"/>
    <iact:actionData xml:id="d17">
      <inkml:trace xmlns:inkml="http://www.w3.org/2003/InkML" xml:id="stk17" contextRef="#ctx0" brushRef="#br0">13600 494 0</inkml:trace>
    </iact:actionData>
  </iact:action>
  <iact:action type="add" startTime="73506">
    <iact:property name="dataType"/>
    <iact:actionData xml:id="d18">
      <inkml:trace xmlns:inkml="http://www.w3.org/2003/InkML" xml:id="stk18" contextRef="#ctx0" brushRef="#br0">14182 1252 0,'18'0'5,"-1"0"129,1 0-101,0 0-4,-1 0-12,1 0 6,-1 0 9,1 0-15,0 0-1,-1 0 16</inkml:trace>
    </iact:actionData>
  </iact:action>
  <iact:action type="add" startTime="74681">
    <iact:property name="dataType"/>
    <iact:actionData xml:id="d19">
      <inkml:trace xmlns:inkml="http://www.w3.org/2003/InkML" xml:id="stk19" contextRef="#ctx0" brushRef="#br0">14182 1376 0,'35'0'156,"1"0"-132,-1 0-7,-18 0-5</inkml:trace>
    </iact:actionData>
  </iact:action>
  <iact:action type="add" startTime="75213">
    <iact:property name="dataType"/>
    <iact:actionData xml:id="d20">
      <inkml:trace xmlns:inkml="http://www.w3.org/2003/InkML" xml:id="stk20" contextRef="#ctx0" brushRef="#br0">14358 1076 0,'18'0'55,"0"0"-33,-1 18-6,1-18-1,-18 17-4,18-17 4,-1 18-4,1 0-8,0-1-2,-1 1 15,18 17-1,-17-35 12,-18 18-21,0 17 11,0-17 0,0-1 1,0 1 0,0 0-5,-18 17-9,1-18 1,-1 1 5,1 0 6,-1-1 2</inkml:trace>
    </iact:actionData>
  </iact:action>
  <iact:action type="add" startTime="76196">
    <iact:property name="dataType"/>
    <iact:actionData xml:id="d21">
      <inkml:trace xmlns:inkml="http://www.w3.org/2003/InkML" xml:id="stk21" contextRef="#ctx0" brushRef="#br0">14958 952 0,'0'18'100,"0"0"-92,0-1-1,0 1 0,0 0 4,18 17-7,-18 0 6,17-17-4,-17 0 5,0 17-4,0-18 2,18 19-1,0 34 17,17-34 12,-17-36 48,-1 0-69,-17-36-3,18 36-10,-1-35 10,1-71 3,-18 53 1,0-35-1,0 70-9,0 1 5</inkml:trace>
    </iact:actionData>
  </iact:action>
  <iact:action type="add" startTime="83172">
    <iact:property name="dataType"/>
    <iact:actionData xml:id="d22">
      <inkml:trace xmlns:inkml="http://www.w3.org/2003/InkML" xml:id="stk22" contextRef="#ctx0" brushRef="#br0">14905 2134 0,'-17'18'22,"-1"17"-13,-17-17 24,-89 52-31,54-17 36,34-17-27,1 17-9,35-36 4,-18 18 4,18 18 7,0 0-3,0 0 8,0-35-11,0-1-7,0 1 12,18-18 5,0 18-9,17-1 6,53-17-2,18 0 1,-18 0-2,18-17 4,-35-1-5,-19 0-9,-34 1 0,17-1 0,-35 1-2,0-1 5,18 0 0,-18 1 9,18-1-2,-18-17 1,0-1 2,0 19-6,0-18-3,0 17 4,0 0 4,-18-17 3,0 17-3,1 18-3,-1-17 2</inkml:trace>
    </iact:actionData>
  </iact:action>
  <iact:action type="add" startTime="84177">
    <iact:property name="dataType"/>
    <iact:actionData xml:id="d23">
      <inkml:trace xmlns:inkml="http://www.w3.org/2003/InkML" xml:id="stk23" contextRef="#ctx0" brushRef="#br0">15805 2240 0,'0'0'1,"-18"0"3,-17 18 21,0-1-17,-18 19 2,17 17-4,1-18 2,-71 53 24,89-17 1,17-36-12,0 0-5,35-17-14,-17-1 7,34 19 11,-34-36-6,0 0-12,17 0 0,0 0 3,-17 0 5,53 0 6,34-18 2,-52-35 1,-35 36-8,-18-1-6,35 0-3,-17-17 7,-1 17-4,1 18 10,-18-35 0,0 0 1,0-18 1,-18 35 2,1 1-5</inkml:trace>
    </iact:actionData>
  </iact:action>
  <iact:action type="add" startTime="85242">
    <iact:property name="dataType"/>
    <iact:actionData xml:id="d24">
      <inkml:trace xmlns:inkml="http://www.w3.org/2003/InkML" xml:id="stk24" contextRef="#ctx0" brushRef="#br0">16316 2205 0,'18'35'78,"-18"0"-71,0 1 8,0 17-12,0 0 1,18 88 16,34 106 15,-34-177-20,0-35 1,-18-17 0</inkml:trace>
    </iact:actionData>
  </iact:action>
  <iact:action type="add" startTime="87482">
    <iact:property name="dataType"/>
    <iact:actionData xml:id="d25">
      <inkml:trace xmlns:inkml="http://www.w3.org/2003/InkML" xml:id="stk25" contextRef="#ctx0" brushRef="#br0">13882 2311 0,'-18'17'2,"1"1"7,-18 17 4,-1 1-11,-70 34 24,-17 71 7,105-88-16,18-35 1,0-1-4,0 1-12,0 0-1,0 17 8,0-17 0,0-1 7,0 1 1,18 0-3,0-18 14,-1 0-19,19 0 5,87 0 5,-52 0-5,-54 0-8,160-36 2,-142 36 12,53-17-19,-53-1 13,-17 0 3,0 1 15,-18-1-13,0-35-2,0 35-3,-18-52-13,-53 35 16,19-36-14,-160-35 12,-35 0 0,71 36 2,34 35 0,107-1-2</inkml:trace>
    </iact:actionData>
  </iact:action>
  <iact:action type="add" startTime="91592">
    <iact:property name="dataType"/>
    <iact:actionData xml:id="d26">
      <inkml:trace xmlns:inkml="http://www.w3.org/2003/InkML" xml:id="stk26" contextRef="#ctx0" brushRef="#br0">13194 2752 0,'0'17'77,"18"1"-61,-18 0 0,0-1 1,0 36-2,0 0 0,0 0 2,0-35 4,0-1 3,-18-17 9,-52 36-10,17-36-7,0 0-2,-88 0-12,88 0 5,-18 0 2,-246 0 7,35 0 1,35 0 2,88 0 1,88 0-10,-35 0-7,36 0-3,-1 0 6,-17 0 3,-18 0 9,-35 0-3,35 0 2,-17 17-1,35 18 0,-18 1 4,71-19-19,-1 1 4,19 0 5,17-36 115,0-17-102,0 17-21,0 0 11,0-34-10,0 34-2,0-17 13,0-18 16,0 35-24,17-17-2,-17 0 3,18-18 13,-18 35-4,0-17-14,18-18 14,-18 17-1</inkml:trace>
    </iact:actionData>
  </iact:action>
  <iact:action type="add" startTime="97484">
    <iact:property name="dataType"/>
    <iact:actionData xml:id="d27">
      <inkml:trace xmlns:inkml="http://www.w3.org/2003/InkML" xml:id="stk27" contextRef="#ctx0" brushRef="#br0">17234 2434 0,'-36'0'101,"1"0"-92,0 0 0,-36 0 0,18 0-4,-17 0 4,-1 0 1,-35 18-1,18-18-3,-18 0 6,-35 17-10,-71 1 25,142 17 6,70-17-15,-18-18-1,18 18 4,0-1 11,-17-17-18,17 18 1,0 0 1,0 17 3,17-18-4,1 19 2,17-1-1,-17-17 1,-1-18 0,1 17-1,0-17 2,-18 18 0,35 0-14,-17-1 2,-1 1 7,19-18-4,16 18 7,1-18 3,18 0 1,-36 17-10,1-17-6,-1 0-3,-18 0 11,1 0-2,0 0-1,-1 0 15,1 0-18,0 0 3,-1 0 1,1 0 5,0-17 3,-1-1-2,1 0 3,-18 1-5,17 17 2,-17-18 3</inkml:trace>
    </iact:actionData>
  </iact:action>
  <iact:action type="add" startTime="98874">
    <iact:property name="dataType"/>
    <iact:actionData xml:id="d28">
      <inkml:trace xmlns:inkml="http://www.w3.org/2003/InkML" xml:id="stk28" contextRef="#ctx0" brushRef="#br0">16334 2205 0,'0'17'52,"18"36"-43,-18 18 15,17-36-10,1 1-12,-18-1-1,17 0 5,-17 18 4,0 18 10,18-36-8,-18 18-6,0-18 1,18-17-6,-18-1 5,0 1 9,0-36 74,0-17-82,0-18 15,0-17-18,0 17 6,0 0-8,0-18 1,0 1 8,0-19 8,-18 36-5,-17-17-12,35 52 5,0 1 2,-18-1 8,1 36 42,-1 70-57,-35 53 1,35-70 0,-17 34 12,-18 36 4,53-88-4,-17 18-10,17-53 11,0-1 0,-18-17 57</inkml:trace>
    </iact:actionData>
  </iact:action>
  <iact:action type="add" startTime="100055">
    <iact:property name="dataType"/>
    <iact:actionData xml:id="d29">
      <inkml:trace xmlns:inkml="http://www.w3.org/2003/InkML" xml:id="stk29" contextRef="#ctx0" brushRef="#br0">16299 2293 0,'-18'18'4,"18"35"2,-18 0 10,18-36-15,-17 54 24,17 87 7,0-105-26,0-17 13,0-1-11,0-17-3,0-1 0,0 1 4,0 0 7,0 17 1,0-18 5,0 1-12,0 0 8,0-1-1,0 1-2,0 0 3,17-18 30,1 0-32</inkml:trace>
    </iact:actionData>
  </iact:action>
  <iact:action type="add" startTime="100852">
    <iact:property name="dataType"/>
    <iact:actionData xml:id="d30">
      <inkml:trace xmlns:inkml="http://www.w3.org/2003/InkML" xml:id="stk30" contextRef="#ctx0" brushRef="#br0">17181 2275 0,'0'18'52,"-36"35"-43,-69 88 21,16 0 4,89-106-23,-17 1-8,17-1-2,0-17 5,-18 17 10,18 0-8,0-17-6,0 0 5,0-1 1,0 18 10,0-17-2,18-18 0,-1 18 6,1-18-11,0 0-6,17 0 9,-17 0 2,34 0-8,-16-18-5,-19 0 0,-17 1 4,36-1 5,-1 1 5,0-1-1,18-35 1,-18 0-1,18-35 2,-17 0-2,-19 17-1,-17 53 3,0-17-1,0 18-1,-17 17 27,-1 0-35,-17 0 9,-1 0-3,1 17-12,35 1 14,-18-1 1,1-17-2</inkml:trace>
    </iact:actionData>
  </iact:action>
  <iact:action type="add" startTime="101904">
    <iact:property name="dataType"/>
    <iact:actionData xml:id="d31">
      <inkml:trace xmlns:inkml="http://www.w3.org/2003/InkML" xml:id="stk31" contextRef="#ctx0" brushRef="#br0">17674 2452 0,'18'17'21,"-18"1"11,18 88-29,-18 35 27,17-53-13,1-52 0,0 16-2,-1-34 0,1 17 2,17-35 0,1 18-1,-1 0 2,0-18-11,0 0 2,1 0 8,17 0 0,52-36 0,-16-17-1,-19-17 3,-35 35-5,-35 17 3,18-35-16,-18 35 14,0-17 2,0-18 1,0 18 3,0 17-11,-18 1-9,1-1 1,-18 0 14,-1 1-1,1-1-13,0 0-1,-1 1 5,19 17 17,-1-18-22,0 1 17,-17 17-1,18 0 4,-1 0-9,0 0 0</inkml:trace>
    </iact:actionData>
  </iact:action>
  <iact:action type="add" startTime="104511">
    <iact:property name="dataType"/>
    <iact:actionData xml:id="d32">
      <inkml:trace xmlns:inkml="http://www.w3.org/2003/InkML" xml:id="stk32" contextRef="#ctx0" brushRef="#br0">16069 3193 0,'0'17'52,"0"19"-46,0 16 1,0-34 7,0 17-11,0 1 24,18-36-23,0 35 24,35-17-10,-18-18-1,71 17-16,-53-17 6,35 0 1,53 0 9,35 0-1,-17 0 1,-18 0 0,-35 0-1,35 0 4,-88 0-4,88 0-11,-70 0 6,-54 0 2,71 0-11,-52 0 6,-19 0 0,1 0 8,0-17 1,17-1 0,0 0 0,1 18 0,-1-17 0,-18 17-2,19 0-13,-19 0 3,1 0 6,17-18 6,1-17-1,-1 17 1,0-17 1,-35 17-2,18 1-2,-1-19-12,19 19-1,-19-19 7,19 1 2,-1-35 6,18 17 2,-36-18-4,-17 36 3,0 17 16</inkml:trace>
    </iact:actionData>
  </iact:action>
  <iact:action type="add" startTime="109451">
    <iact:property name="dataType"/>
    <iact:actionData xml:id="d33">
      <inkml:trace xmlns:inkml="http://www.w3.org/2003/InkML" xml:id="stk33" contextRef="#ctx0" brushRef="#br0">19086 8784 0,'35'-17'94,"-17"-19"-84,17 19-1,0-36-5,53-18 26,247-52 5,-317 105-30,53 18 6,52-35 8,-17-1-2,-36 36-1,-52 0-3,0 0-9,-18-17 4</inkml:trace>
    </iact:actionData>
  </iact:action>
  <iact:action type="add" startTime="110185">
    <iact:property name="dataType"/>
    <iact:actionData xml:id="d34">
      <inkml:trace xmlns:inkml="http://www.w3.org/2003/InkML" xml:id="stk34" contextRef="#ctx0" brushRef="#br0">19403 8308 0,'-18'18'4,"-17"17"14,18-18-8,-1 19-7,0-1 6,1 0 0,-19 1-6,19-1 6,-1-18 0,0 36 2,1 0-7,17-35 22,0 0 14,0-1-38,-18-17 20,18 18-4,0 0 44,18-18-55,-1 17 7,54 1 3,70-1 0,18 1 0,0-18-3</inkml:trace>
    </iact:actionData>
  </iact:action>
  <iact:action type="add" startTime="111472">
    <iact:property name="dataType"/>
    <iact:actionData xml:id="d35">
      <inkml:trace xmlns:inkml="http://www.w3.org/2003/InkML" xml:id="stk35" contextRef="#ctx0" brushRef="#br0">16916 3704 0,'0'35'2,"-18"1"-1,1-1 6,17 18 3,0-18-2,0 18-1,0 35 3,0-17-5,0 35 7,0-36-8,0 71 23,0-158 35,0-19-54,0-16 8,0 16-4,17-34-11</inkml:trace>
    </iact:actionData>
  </iact:action>
  <iact:action type="add" startTime="111834">
    <iact:property name="dataType"/>
    <iact:actionData xml:id="d36">
      <inkml:trace xmlns:inkml="http://www.w3.org/2003/InkML" xml:id="stk36" contextRef="#ctx0" brushRef="#br0">17163 3916 0</inkml:trace>
    </iact:actionData>
  </iact:action>
  <iact:action type="add" startTime="112402">
    <iact:property name="dataType"/>
    <iact:actionData xml:id="d37">
      <inkml:trace xmlns:inkml="http://www.w3.org/2003/InkML" xml:id="stk37" contextRef="#ctx0" brushRef="#br0">17357 4075 0,'18'0'141</inkml:trace>
    </iact:actionData>
  </iact:action>
  <iact:action type="add" startTime="112945">
    <iact:property name="dataType"/>
    <iact:actionData xml:id="d38">
      <inkml:trace xmlns:inkml="http://www.w3.org/2003/InkML" xml:id="stk38" contextRef="#ctx0" brushRef="#br0">17816 3845 0,'0'18'53,"0"0"-44,0 17 1,0 0-4,17 106 18,54 0 14,-71-123-25,17-18-9,1 18 3,0-18 1,17 0 6,0 0 0,1 0-11,34-36 3,-17 1 4,53-35 7,-18-19-2,-53 36 0</inkml:trace>
    </iact:actionData>
  </iact:action>
  <iact:action type="add" startTime="113346">
    <iact:property name="dataType"/>
    <iact:actionData xml:id="d39">
      <inkml:trace xmlns:inkml="http://www.w3.org/2003/InkML" xml:id="stk39" contextRef="#ctx0" brushRef="#br0">18627 3739 0,'0'18'20,"0"17"-13,0 1 1,0-1 5,0 106 3,0-17 2,0 175 2,0-158-6,0-52 6,0-72-5</inkml:trace>
    </iact:actionData>
  </iact:action>
  <iact:action type="add" startTime="114424">
    <iact:property name="dataType"/>
    <iact:actionData xml:id="d40">
      <inkml:trace xmlns:inkml="http://www.w3.org/2003/InkML" xml:id="stk40" contextRef="#ctx0" brushRef="#br0">16634 1446 0,'-18'0'10,"1"0"-3,-1 18 1,-70 70 20,35 18 8,35-88-22,18-1-12,0 1-1,0 0 4,0-1 5,0 1 7,0 0-1,18-18 28,-1 0-36,1 0 12,17 0-10,-17 0-4,0 0 0,17-18 0,0-17 11,0-1-1,1 1 0,-19 0 2,1 17-2,-18 1 1,0-1 32,0 0-32,0-17 1,0 17-8,-18 18 7,1 0-10,-19 0 10,19 0-3,-1 0-10,1 0 3</inkml:trace>
    </iact:actionData>
  </iact:action>
  <iact:action type="add" startTime="115149">
    <iact:property name="dataType"/>
    <iact:actionData xml:id="d41">
      <inkml:trace xmlns:inkml="http://www.w3.org/2003/InkML" xml:id="stk41" contextRef="#ctx0" brushRef="#br0">17198 1658 0,'0'18'7,"18"-18"80,0 0-64,-1 0-12,18 0 6,-17 0-2</inkml:trace>
    </iact:actionData>
  </iact:action>
  <iact:action type="add" startTime="115439">
    <iact:property name="dataType"/>
    <iact:actionData xml:id="d42">
      <inkml:trace xmlns:inkml="http://www.w3.org/2003/InkML" xml:id="stk42" contextRef="#ctx0" brushRef="#br0">17339 1746 0</inkml:trace>
    </iact:actionData>
  </iact:action>
  <iact:action type="add" startTime="115811">
    <iact:property name="dataType"/>
    <iact:actionData xml:id="d43">
      <inkml:trace xmlns:inkml="http://www.w3.org/2003/InkML" xml:id="stk43" contextRef="#ctx0" brushRef="#br0">18080 1323 0,'-17'70'29,"17"1"-8,-18 88 12,18-106-17,0 17-15,0-34 4,0-1 6,18 0 6,17-17 2,-35-1 1,17-17-11,1 0-6,0 0-2,17 0 15,36-70-1,-18 17 2,-1-18-1,1 1 1,-35-1 0,0-35 6,-18 89-18,0-19-1,0 1 2,-36 0 0,-17 17 0,36 1 11,-18 17-2,-54 0-13,36 0 5,-17 0 3,-1 35 6,54-35-1</inkml:trace>
    </iact:actionData>
  </iact:action>
  <iact:action type="add" startTime="119339">
    <iact:property name="dataType"/>
    <iact:actionData xml:id="d44">
      <inkml:trace xmlns:inkml="http://www.w3.org/2003/InkML" xml:id="stk44" contextRef="#ctx0" brushRef="#br0">1623 10971 0,'18'-17'63,"-1"-1"-56,36 0 0,106-34 18,88 16 8,-124 1-16,-17 17 1,0 18 0,-18 0-5,-52 0-8,-1 0-3,18 0 3,-18 0 1,0 0 11,1 0-1,34 0-9,-35 0-1,18 0-2,-17 0 2,17 0 4,52 0 7,-34 0-1,17 0 7,-53 0-8,1 0-11,-19 0-2,1 0 13,0 0 140,-1 0-137,1 0-16,88-35 16,-18 35-3,18 0 3,-53 0-5,35 0-10,-35 0-2,0 0 13,0 0-9,-18 0 11,0 0-1,-17 0 0,-1 0 6,1 0-4,0 0-4,35 0 4,-36 0-2,1 0-9,17 0 8,-17 0-7,0 0-6,34 0 3,1 0 13,53 0 2,-18 0-4,-17 0 4,17 0-1,-53 0-5,1 0-10,52 0 2,-35 0 7,35 18 3,0-18 1,36 0 1,-19 0-2,1 0 1,0 0 2,-18 0-1,-35-36-2,-17 36-13,-1 0-1,0 0 6,0 0 2,36 0 6,-36 0 3,36 0-2,-18 0-1,0 0 3,17 0 6,-52 0-12,-1 0 1,1 0-9,0 0-3,-1 0 0,19 0 11,34 0 5,1 0-1,-18 0 1,-36 0 3,19 0-4,-19 0 1,1 0-2,-1 0 2,1 0-1,35 0 0,0 0 0,-35 0 2,-1 0-4,1 18-12,0-18-1,-1 0 30,1 0-14,17 18 15,0-18-16,-17 17 3,0-17-1</inkml:trace>
    </iact:actionData>
  </iact:action>
  <iact:action type="add" startTime="127726">
    <iact:property name="dataType"/>
    <iact:actionData xml:id="d45">
      <inkml:trace xmlns:inkml="http://www.w3.org/2003/InkML" xml:id="stk45" contextRef="#ctx0" brushRef="#br0">7338 10019 0,'0'-18'2,"0"1"31,0-1-19,0-17 14,18 17-13,-18-35 0,0 18 3,0 0-1,0 17 0,0 0-3,0 1-12,0-1 22,-18 18-14,-17 0 8,-36 0 0,36 18-5,0-1-7,-18 1-5,18 0 2,-36-1 6,18-17 4,-53 53 6,71-53-4,0 18-14,-18-18 7,17 0 4,19 0 4,-18 0-2,35 17 3,0 1-3,-18-18-2,18 18-4,-18-18 8,18 17-1,-17 1-11,-1 0 9,0 17 4,1-17 0,-1 34-1,0 1 1,18-35 1,-17 17-4,17-17-12,0 0-1,0 17 5,0-18 2,0 1 11,0 35-5,0-18 6,17 1-2,-17-1-6,36-35-8,-19 35-2,1-17 26,17 17-24,-17-17 9,17-1-6,-17 1-4,-18 0 20,35-18-20,36 35 12,-1 0 1,-17-17 1,0-1 4,-18 1-11,1-18-5,-1 0-4,-17 0 3,17 0 6,18 0 5,-18 0 2,0 0-12,-17-53 8,35 36 4,-36-36-1,54-18-1,-53 1 3,-18-1-3,0-35-13,0 71 4,0-36 5,-36-123 4,-34 88 1,17 36 9,35 52-18,18 1-6</inkml:trace>
    </iact:actionData>
  </iact:action>
  <iact:action type="add" startTime="143472">
    <iact:property name="dataType"/>
    <iact:actionData xml:id="d46">
      <inkml:trace xmlns:inkml="http://www.w3.org/2003/InkML" xml:id="stk46" contextRef="#ctx0" brushRef="#br0">20444 9895 0,'17'0'138,"19"0"-129,-1 0-2,18 0 1,-18 0 0,0 36 0,1-1 1,-1-17-1,18 17 0,-35 18-1,-18-36-1,0 1 3,0 106 24,0-89-9,-53 35-21,35-70 0,0 18 8,1 0 5,-1-18 1,18 17-1,18-17 34,17 18-40,0 0 0,106 17 4,-17 35 4,-54-34-4,-52-19 5,-18 1-3,-70 35 1,-1 0-1,18 0 2,35-18-4,-34 0 4,-1-17-1,35-18-1,18-18 34</inkml:trace>
    </iact:actionData>
  </iact:action>
  <iact:action type="add" startTime="144436">
    <iact:property name="dataType"/>
    <iact:actionData xml:id="d47">
      <inkml:trace xmlns:inkml="http://www.w3.org/2003/InkML" xml:id="stk47" contextRef="#ctx0" brushRef="#br0">21132 10266 0,'0'-18'14,"0"1"2,17-36 4,89-53 14,-88 106-17,35-53-13,-36 53 1,19-18 4,34-17 7,-17 35 1,-18 0-1,1 18 2,-19-18-15,19 35 2,-19 18 3,19 35 8,-36-70-2,17 105-12,-17-17 13,0-35-11,-35 70 13,-18-36-1,18-16-1,-18-36 2,17-18-2,1-18 1,0-17 2,17 0-1,1-17 38,17-1-48,0-17 1,0 17 5,0 1 2,0-19-13,17 36-1,-17-17 5,18-1 11,0 18-8,34 0 12,-16 0-7,70 0 2,-18 0 0,-53 18-1,0-18-11,1 0-2,-19 0 11,19 0 3,-19 0 0,36 0-14,-18 0 3,-17 0 5,17 0 7</inkml:trace>
    </iact:actionData>
  </iact:action>
  <iact:action type="add" startTime="147275">
    <iact:property name="dataType"/>
    <iact:actionData xml:id="d48">
      <inkml:trace xmlns:inkml="http://www.w3.org/2003/InkML" xml:id="stk48" contextRef="#ctx0" brushRef="#br0">22031 7302 0,'0'18'95,"-17"0"-80,-1-18-8,18 17 2,-18-17-1,18 18 3,-17 0 2,17-1-5,-53 36 18,18 0 12,17-18-22,0 18-14,1-35 0,17 0 26,-18 17-11,18 0-2,0-17 2,0-1 1,0 1-16,0 0 6,0-1 12,0 1-18,35 0 14,1-18 1,-1 0-2,35 0-13,19 0 3,-54 17 8,159-17 7,-159 0-11,36 0-7,17 0 1,-35 0 10,-36 0 6,-17-17 67,0-19-77,-17 1-1,-18 0 5,-18 0 1,17 17-11,1-17-2,-18-1 6,0 1 0,18 35 10,0-18-2,-18-17-13,18 0 13,-54 0-13,19-1 14,-54-17 6,124 36-6,-35-19-11,17 1 17,18 18-19,0-1 12,-17 0 1,17-17-15,0 17 4,0 1 7,17 17 0,1-18 7,17-17-17,18-18 15,-18 0-1,1 18 0,-19 17 4,1 18 9,0 18 19,-1-1-42,1 19 8,-18-19 4,18 54-17,-18-54 5,0 54 19,0 0-8,-36-1 0,19-17 0,17 0-1,-18-18 0,18-17 1,0 0-2,-18-18 3</inkml:trace>
    </iact:actionData>
  </iact:action>
  <iact:action type="add" startTime="150490">
    <iact:property name="dataType"/>
    <iact:actionData xml:id="d49">
      <inkml:trace xmlns:inkml="http://www.w3.org/2003/InkML" xml:id="stk49" contextRef="#ctx0" brushRef="#br0">21502 8308 0,'18'0'3,"-1"-18"14,1 1 7,17 17-9,212-18 19,371 0-2,-513 18-17,-16 0-14,16 0 17,-69 0-3,-19 0 34,-17-17-41,18-1 3,17 0 6,-17-17-1,17 18 2,-35-36-1,0 35-1,0-35 3,0 18 1,0 17-11,0 1-1,0-19-7,0 1 7,0-36 9,0 1 1,0 17-3,-35-18-10,35 18 6,-18-17-9,1-18 14,-1-1 0,0-34 0,1 17 2,-19 36-3,19-19 10,-1 54-12,18 18 0,-17-1-9,17 0-2,0 1 10,-18-19 4,18 19-11,0-1 7,0 0 4,-18 1 3,1-1-3,-1 18 31,-17 0-39,-18 0 1,-35 18 9,-53 17 0,-18-17-2,-53 52 1,89-52 1,87-18-4,19 0 1,-1 0-13,-17 0 37,17 18 88,18-1-113,-17 18 4,-1 1-16,-17 34 16,-1-17-4,1-18-13,17 18 1,-17 71 14,35-71-10,-18 0 3,18 17 9,-17-17-3,-1 18 2,18-18-1,-17 17 0,17-35 1,0 18 2,0-35-4,-18 35-13,18-18 13,0 18 4,0-18-2,0-17 5</inkml:trace>
    </iact:actionData>
  </iact:action>
  <iact:action type="add" startTime="152811">
    <iact:property name="dataType"/>
    <iact:actionData xml:id="d50">
      <inkml:trace xmlns:inkml="http://www.w3.org/2003/InkML" xml:id="stk50" contextRef="#ctx0" brushRef="#br0">23478 7091 0,'-18'17'62,"0"1"-54,-17 17 0,-88 124 16,-54 70 10,142-158-14,17-53-7,18-36 60,0 0-68,0 1 4,0-19 6,18 19 1,0-1-2</inkml:trace>
    </iact:actionData>
  </iact:action>
  <iact:action type="add" startTime="153313">
    <iact:property name="dataType"/>
    <iact:actionData xml:id="d51">
      <inkml:trace xmlns:inkml="http://www.w3.org/2003/InkML" xml:id="stk51" contextRef="#ctx0" brushRef="#br0">23248 6985 0,'0'18'51,"0"17"-42,0 18-1,0 17 8,0 19 1,18-1-2,0-35 3,-1-18-2,-17-17 0,0-1 2,0 1-1,18 0-3,-18-1-12,0 1-1,0-1 6,0 1 23,18 0-20</inkml:trace>
    </iact:actionData>
  </iact:action>
  <iact:action type="add" startTime="154308">
    <iact:property name="dataType"/>
    <iact:actionData xml:id="d52">
      <inkml:trace xmlns:inkml="http://www.w3.org/2003/InkML" xml:id="stk52" contextRef="#ctx0" brushRef="#br0">22278 10354 0,'18'-18'72,"0"1"-66,-1-1 6,-17 0-11,124-17 33,-71 0-7,123 0-24,-141 35-2,18 0 6,-35-18 2,-1 18 13,1 0 58</inkml:trace>
    </iact:actionData>
  </iact:action>
  <iact:action type="add" startTime="154851">
    <iact:property name="dataType"/>
    <iact:actionData xml:id="d53">
      <inkml:trace xmlns:inkml="http://www.w3.org/2003/InkML" xml:id="stk53" contextRef="#ctx0" brushRef="#br0">22754 9790 0,'0'0'2,"-17"17"7,-1 18-8,18 1 12,-17 17 6,-1 70-3,18-35 3,0-17-4,0 17 1,0-53 2,0-17 9,0 0-13</inkml:trace>
    </iact:actionData>
  </iact:action>
  <iact:action type="add" startTime="155308">
    <iact:property name="dataType"/>
    <iact:actionData xml:id="d54">
      <inkml:trace xmlns:inkml="http://www.w3.org/2003/InkML" xml:id="stk54" contextRef="#ctx0" brushRef="#br0">23178 10037 0,'0'17'17,"0"1"-8,-18 17 1,1-17 9,-19 17-4,36 18 1,0-35 2,0-1 0,18-17 30,17-17-32,-17-1-7,17 0 0,0-17 7,-17 17 1,-18-35-1,0 1-1,-18-1-13,-52-18-1,-1-17 14,36 35-13,-36-53 12,54 18 4,-1 53-15,18 17 11,0-53 2,0-17 1,53 18-1,-18 34 2,-17 19-2,-18-1-12,18 36 32,-18 35-25,35 53 7,0 35-2,-17-88-2,-18 17-2,17 1-11,1 17 24,17-35-9,-17-36-5</inkml:trace>
    </iact:actionData>
  </iact:action>
  <iact:action type="add" startTime="156049">
    <iact:property name="dataType"/>
    <iact:actionData xml:id="d55">
      <inkml:trace xmlns:inkml="http://www.w3.org/2003/InkML" xml:id="stk55" contextRef="#ctx0" brushRef="#br0">23548 10001 0</inkml:trace>
    </iact:actionData>
  </iact:action>
  <iact:action type="add" startTime="156342">
    <iact:property name="dataType"/>
    <iact:actionData xml:id="d56">
      <inkml:trace xmlns:inkml="http://www.w3.org/2003/InkML" xml:id="stk56" contextRef="#ctx0" brushRef="#br0">23795 9490 0,'0'141'22,"0"-35"-8,0-53-12,0 105 5,0-122 2,0 17-2,0-18 3,53 0-4,-53-17 0,18-1 2,70 1 20,0-89 5,-53 19-16,54-37-1</inkml:trace>
    </iact:actionData>
  </iact:action>
  <iact:action type="add" startTime="156636">
    <iact:property name="dataType"/>
    <iact:actionData xml:id="d57">
      <inkml:trace xmlns:inkml="http://www.w3.org/2003/InkML" xml:id="stk57" contextRef="#ctx0" brushRef="#br0">24289 9772 0,'0'70'6,"0"-140"-6,0 229 5,0-53-1,0-1 7,0 89 5,0-52 0,0-54 3</inkml:trace>
    </iact:actionData>
  </iact:action>
  <iact:action type="add" startTime="157222">
    <iact:property name="dataType"/>
    <iact:actionData xml:id="d58">
      <inkml:trace xmlns:inkml="http://www.w3.org/2003/InkML" xml:id="stk58" contextRef="#ctx0" brushRef="#br0">23248 10389 0,'0'18'52,"-17"17"-43,17 1 0,0-1-3,0 53 25,17-53 0,177 36-29,-123-71 3,0 0 7,87 0 3,-70 0 3,-17-35-4,17-1 3,53-17 1,-52 53-4,-37-17-11,1-1-2,-35 0 5,0 18 3,-18-17 37,0-1-31</inkml:trace>
    </iact:actionData>
  </iact:action>
  <iact:action type="add" startTime="157779">
    <iact:property name="dataType"/>
    <iact:actionData xml:id="d59">
      <inkml:trace xmlns:inkml="http://www.w3.org/2003/InkML" xml:id="stk59" contextRef="#ctx0" brushRef="#br0">24430 9772 0,'0'-18'4,"0"1"15,0-1-12,-17 0-1,17 1 13,-36-71 12,19 52-4,-54-87-25,18 52 5,-17 1 8,52 34-6,-35 1-7,0-18 3,-70-35 6,-54 17 6,54 1-1,-106-18 1,105 70 0,-17-17-11,-300-71 0,159 53 3,-124-35 3,-70 35 4,194 0 1,70 35-2,-106 1 2,54 17 2,123 0-17,-18 0 13,0 0 8,89 0-14,-1 17-7,18 1 2,-35 0 9,17-1 0,19-17 4,-54 18 0,-18 0 1,71 17-3,-17-35-9,-142 35 8,212-17-12,-53-18 3,-17 17 2,34 1 9,36-36 93,0 1-95,18-1 2,0-17-7</inkml:trace>
    </iact:actionData>
  </iact:action>
  <iact:action type="add" startTime="158656">
    <iact:property name="dataType"/>
    <iact:actionData xml:id="d60">
      <inkml:trace xmlns:inkml="http://www.w3.org/2003/InkML" xml:id="stk60" contextRef="#ctx0" brushRef="#br0">19227 8343 0,'0'0'3,"-36"18"0,-34 17 11,35-17-9,-54 52 14,-16-34-8,34 34 6,53-70-2,18 18 91,18-1-102,17 19 1,1-19 2,-1-17 5,35 53 4,1-17 2,35-1 0,-53-18-4,0 36-10,17-35 0,-17 0-1,-35-18 3,17 17 11,-17-17-2</inkml:trace>
    </iact:actionData>
  </iact:action>
  <iact:action type="add" startTime="159815">
    <iact:property name="dataType"/>
    <iact:actionData xml:id="d61">
      <inkml:trace xmlns:inkml="http://www.w3.org/2003/InkML" xml:id="stk61" contextRef="#ctx0" brushRef="#br0">21202 10954 0,'-17'0'86,"17"17"-73,0 1-8,0 0 1,-18 140 26,18-16 1,0-125-15,18 1-3,35-18 3,-18 0-4,53 0-12,-35 0 4,17-18 5,54 1 8,141-1-3,34-35-1,-246 53-11,53 0 12,35-35-4,-53 35-3,54-53-7,-107 17 5,18-34 9,17 17-1,71-53-12,-17 18 2,-36 35 5,53-35 7,-53 53 0,-70 17-1,-18 36 74,-35 17-82,17 0 0</inkml:trace>
    </iact:actionData>
  </iact:action>
  <iact:action type="add" startTime="160703">
    <iact:property name="dataType"/>
    <iact:actionData xml:id="d62">
      <inkml:trace xmlns:inkml="http://www.w3.org/2003/InkML" xml:id="stk62" contextRef="#ctx0" brushRef="#br0">21643 11465 0,'0'0'0,"-17"0"5,-1 0 11,0 0 0,1 18 1,-19 17 0,19-17 1,-36 35-1,35-18-3,-17 36 4,17-1 4,1-35-12,-1 71-1,18-18-7,0-35 4,0 71 11,0-71-1,35-18 2,36 0-2,17-35 2,-53 0-4,18 0-12,0 0-1,-18-17 5,-17-1 5,35-17 4,-18-1 1,-17 19 0,-18-18 2,0 17-1,0-17-1,0-1 0,-18 36-14,-17 0 14,0-17-2,-106 17-11,88 0 1,0 35 9,-35-17 2,17 17 2,71-53 90</inkml:trace>
    </iact:actionData>
  </iact:action>
  <iact:action type="add" startTime="161501">
    <iact:property name="dataType"/>
    <iact:actionData xml:id="d63">
      <inkml:trace xmlns:inkml="http://www.w3.org/2003/InkML" xml:id="stk63" contextRef="#ctx0" brushRef="#br0">21978 11677 0,'0'18'39,"0"17"-29,0-17 11,0 87-20,0-34 16,53 35 0,0-18 0,-35-70-13,17-1 12,-35 1-3,35-1-3,18-17-8,-35 0 4,35 0 10,-18-17 1,18-54-2,-18-17 10,-17 18-16,17 17-4,-35 17-1,18-17-2,0 18 6,-1 0 8,-17 0-2,0 17-12,0 0-1,0 1 7,0 34 68,0 19-67,0-1 0,0 18 4,0 70 6,0-17-2,-35 159-11,0-160-2,35 1 2,-18 18-2,18 52 7,-18-35 6,18-105 1,0-54 47,0-17-57,0-1 0,0-34 9,0 52-11,0 1 9</inkml:trace>
    </iact:actionData>
  </iact:action>
  <iact:action type="add" startTime="163943">
    <iact:property name="dataType"/>
    <iact:actionData xml:id="d64">
      <inkml:trace xmlns:inkml="http://www.w3.org/2003/InkML" xml:id="stk64" contextRef="#ctx0" brushRef="#br0">4392 10672 0,'0'0'1,"36"-18"3,-19 18 4,1-35 1,0 17 1,-1 0-6,1 1 11,0-19-12,-1 1 4,-17 18 0,18-1 9,17-35 12,0 0 4,-17-35-13,0 53-5,-1-107-12,-17 90 7,0-37-1,0-17 10,0-35-4,-35 53 3,-88-18 0,-19 18 0,54 71-2,-71-36-12,-52 0-3,52 35 6,88 18 17,-87 0-20,17 0 13,52 0 0,1 0 0,35 18 2,0 17-2,-17 18 2,35 17-3,-71 1-13,70-18 12,-16 17-13,-54 19 16,53-1-1,18-35 0,17 35 1,0 0 6,18-35-6,0 18-5,0-1 5,0-35-1,36 18 1,16 0-2,1-17 7,-35-1-11,17-17-7,36-1-1,-18 18 0,0-17 6,17 0 6,107 35 3,-54-36 0,-17 1-1,-71-18-5,-17 0-6,17 0 9,-17 0 0,-1 0-11,1 0 0,0 0-3,17 0 6,35 0 10,19-53 2,-54 35-5,0 1 5,-17-1-3,0 18 5,-18-18-12,17 18 7</inkml:trace>
    </iact:actionData>
  </iact:action>
  <iact:action type="add" startTime="172233">
    <iact:property name="dataType"/>
    <iact:actionData xml:id="d65">
      <inkml:trace xmlns:inkml="http://www.w3.org/2003/InkML" xml:id="stk65" contextRef="#ctx0" brushRef="#br0">4093 12065 0,'17'0'85,"1"0"79,-1 0-131,-17 18-27,18-18 8,0 0 2,-1 17 12,1-17-27,17 18 32,-17-18-17,0 0-15,-1 0 16,1 0 0,0 0 6,-1 0 12,1 0-8,-1 0 3,1 0-12,-18-18 4,-18 18 81,1 0-90,-1 0 3,-17 0-4,0 0 4,-1 0-1,19-17 4,-1 17 5,36 0 79,-1 0-96,1-18 1,17 18 1,-17 0 6,0 0 0,-1 0-13,1 0 5</inkml:trace>
    </iact:actionData>
  </iact:action>
  <iact:action type="add" startTime="173868">
    <iact:property name="dataType"/>
    <iact:actionData xml:id="d66">
      <inkml:trace xmlns:inkml="http://www.w3.org/2003/InkML" xml:id="stk66" contextRef="#ctx0" brushRef="#br0">5027 12083 0,'18'0'189,"53"-18"-179,-18 18-3,-18 0 4,18 0-4,0 0-1,-18 0 5,0 0-6,0-18 3,-17 18 16,0 0 9,-1 0-17,1 0 5,0 0-7,-1 0 2,72 0-12,-54 0 2,0 0 3,36 0 5,-36 0 3,0 0-1,0 0 5,-17 0-7</inkml:trace>
    </iact:actionData>
  </iact:action>
  <iact:action type="add" startTime="181119">
    <iact:property name="dataType"/>
    <iact:actionData xml:id="d67">
      <inkml:trace xmlns:inkml="http://www.w3.org/2003/InkML" xml:id="stk67" contextRef="#ctx0" brushRef="#br0">6650 11183 0,'0'-18'87,"-17"18"-78,-1 0 2,0-17-2,-140-1 13,-142 0 15,247 1-25,-18 17-10,-17-18 0,35 1 4,-17 17 1,-36-53 12,18 35-4,17 0 2,0 1 0,18-1 1,18 18-1,18 0 15,17 18 71,-18 17-98,18 0 3,0-17 9,-18 17-3,18 0-13,0 18 1,0-35 4,0 0 6,0 52 4,-17 18 0,17-35 0,0-17 1,0-19 1</inkml:trace>
    </iact:actionData>
  </iact:action>
  <iact:action type="add" startTime="182147">
    <iact:property name="dataType"/>
    <iact:actionData xml:id="d68">
      <inkml:trace xmlns:inkml="http://www.w3.org/2003/InkML" xml:id="stk68" contextRef="#ctx0" brushRef="#br0">5133 11112 0,'0'36'85,"0"-19"-77,18 19 0,35 34 19,0 18 6,-36-35-18,1-35 0,0-18 92,-1-18-101,19-17 4,-1 0 6,18 0-6,-18-1-5,0 1-4,-17 35 7,0-18 0</inkml:trace>
    </iact:actionData>
  </iact:action>
  <iact:action type="add" startTime="187859">
    <iact:property name="dataType"/>
    <iact:actionData xml:id="d69">
      <inkml:trace xmlns:inkml="http://www.w3.org/2003/InkML" xml:id="stk69" contextRef="#ctx0" brushRef="#br0">4163 12118 0,'0'18'10,"18"-1"4,52-17-7,-34 0 1,-19 0 0,1 0-1,17 0 1,-17 0 1,17 0-1,0 18 23,-52-18 64,-1 0-88,-17 0 11,-18 0-6,0 0-7,35 0 6,1 0-9,-19 0 12,36-18-12,-17 18 15,34 0 116,19-17-118,-19 17-14,1-18 17,17 18-3,-17 0 2,-36 0 56,-17 0-66,17 0 11,-17 0-12,17 0 6,-17 0 5,17 0 0,36 0 110,0 0-120</inkml:trace>
    </iact:actionData>
  </iact:action>
  <iact:action type="add" startTime="193225">
    <iact:property name="dataType"/>
    <iact:actionData xml:id="d70">
      <inkml:trace xmlns:inkml="http://www.w3.org/2003/InkML" xml:id="stk70" contextRef="#ctx0" brushRef="#br0">1747 12541 0,'0'-17'8,"-18"17"5,53 0 92,18 0-99,106-18 19,229 0 8,-106 18-16,-194 0-1,18 0 2,-88 0-3,-1 0-10</inkml:trace>
    </iact:actionData>
  </iact:action>
  <iact:action type="add" startTime="194585">
    <iact:property name="dataType"/>
    <iact:actionData xml:id="d71">
      <inkml:trace xmlns:inkml="http://www.w3.org/2003/InkML" xml:id="stk71" contextRef="#ctx0" brushRef="#br0">1553 13123 0,'-18'0'3,"0"0"40,18 18 24,-17 17-58,-1 18 13,0 35 12,18-35-18,-17 0 0,-1 35 9,18-52-16,-18-1-3,18-17-5,0 34 26,0-34-10,0 0-2,0-1 2,0 1 0,0 0 11,0-1-19,0 1 6,0 17 1,0 18 0,18 35-15,0-70 5,-18 17 3,0 1 9,0-19-3,17 1 2,-17-1-1,0 1 17,36-18 285,-19-18-313,1 18 6,52-17 7,1-1 0,17 1-2,-52 17-2,-19 0-11,18 0 3,-17 0 3,35-18 7,-35 18 0,-1 0 2,19 0-2,-1 0-12,-18 0 13,1 0-4,-18-18-10,18 18 4,-1 0 8,1 0 0,0 0 2,-1 0-8,1 0 7,0 0 2,-1 0-2,1 0 3,-1 0 4,1 0-7,0 0-8,17 0 27,0 0-14,-17 0-7,0 0 1</inkml:trace>
    </iact:actionData>
  </iact:action>
  <iact:action type="add" startTime="201084">
    <iact:property name="dataType"/>
    <iact:actionData xml:id="d72">
      <inkml:trace xmlns:inkml="http://www.w3.org/2003/InkML" xml:id="stk72" contextRef="#ctx0" brushRef="#br0">2946 12859 0,'0'0'1,"0"17"0,0 1 22,0 0 55,-18-18-41,18 17-4,0 1-16,-17 35-13,17-35 5,0 17-4,0-18 10,0 19 1,0-19 1,0 19 2,0-19-3,0 1 1,0 0 2,0-1 0,0 1-8,-18-1 5,18 19 4,0-19-7,0 1-10,0 0 0,0-1 1,0 1 10,0 0 3,0-1-7,0 1 5,0-1 2,0 1 76,0 0-63,0-1-19,0 1 3,0 0-13,0-1 15,0 1 4,0 0-4,0-1 1,0 18-14,0-17 5,0 0 0,0-1 10,0 1-6,0 17 5,0 1 0,0-1 1,0-17 2,0 17-9,0-18 148,18-17 216,-1 0-368,-17 18 4,18-18-6,0 0 11,-1 0 9,19 0-20,-1 0 3,-17 0 0,17 0 0,141 0 16,-88 0 9,230 0-25,-283 0-7,-17 0 7,-1 0 8,1 0 29,0 0-29,-1-18-9,19 1 9,17 17-2,17-18-12,1 1 14,-54 17-10,1 0 4,17-18 6,-17 18 0,-1 0 1,1 0 11,0 0-4,17 0-7,-17 0 37,-1 0-15,1 0-31,53 0 0,-36 0-1,18 0 9,0 0-1,17 0-13,-52 0 3,17 0 6,18 0 6,-18 0-1,-35-18 144,-17 1-145,17-1-6,-18-35 8,0 0 2,1 0 0,17 36-9,0-19-9,0 19 3,0-1 9,-18-17 4,18 17-1,-18-52 1,18 52 0,0-17-13,-17-1 4,17 19 2,0-1 1,0-52 7,-18 17 4,18 35-13,0 0-5,0 1-2,-17 17 5,17-18 14,0 0-13,0 1 65,0-1-36,0 1-12,0-1 1,0 0-6,0 1-8,-18-1 16,0 0-12,1 18-9,-1 0 10,18-17-4,-18 17-10,1 0-2,-19 0 7,1-18-3,-71 18 12,-88 0-1,36 0 1,-1 0 1,18 0 2,0 0-2,35 18-3,35 17 2,1-17-1,34-18-1,19 17 3</inkml:trace>
    </iact:actionData>
  </iact:action>
  <iact:action type="add" startTime="204566">
    <iact:property name="dataType"/>
    <iact:actionData xml:id="d73">
      <inkml:trace xmlns:inkml="http://www.w3.org/2003/InkML" xml:id="stk73" contextRef="#ctx0" brushRef="#br0">3458 12982 0,'0'18'11,"17"-36"207,1 18-210,17-17-1,0-36 7,-17 53-12,35-36 26,0 1 5,-18 17-16,-17 1 0,17-1-1,-17 1 2,-1-1-2,1 0 1,0 1 0,-18-1 0,17 18-1,-17-18-1,18 1-13,0-1 16,-1 0-1,-17 1-3,18 17 6,-18-18-3,0 1 11,17 17-27,-17-18 16,0 0-8,0 1 21,0-1-4,0 0-6,0 1 10,0-1-13,-17 18-16,-1-35 15,1 17 2,-1 0-2,0-17 2,18 18-2,0-1 4,-17 18-4,-1 0 2,18-18-2,-18 1-2,36 17 163,0 0-169,17 0 8,-17 0 0,70 35-11,-88-17-2,17-18 5,54 35 9,-18-35-1,-18 17 0,18-17 1,-35 0 12,-1 0 8,1 0-36,17 0 17,1 0-1,-1-17 1,0-1-4,0 1 1,-17-1 2,-18 0 9</inkml:trace>
    </iact:actionData>
  </iact:action>
  <iact:action type="add" startTime="211011">
    <iact:property name="dataType"/>
    <iact:actionData xml:id="d74">
      <inkml:trace xmlns:inkml="http://www.w3.org/2003/InkML" xml:id="stk74" contextRef="#ctx0" brushRef="#br0">5610 12876 0,'17'0'92,"-17"-17"-81,-35 17 24,17 0-26,-52 0 17,17 0-10,0 0 1,0 0-1,-18 0 6,54 0-11,-1 0-5,0 0-3,-17 0 0,18 0 4,-1 0 8,0 0 0,1 0-13,-54 0 14,36 0 0,-18 17 1,18-17 0,-1 18 1,19-18-5,-1 18-11,0-1-1,-35 1 17,36 0-1,-1-1-1,1 1 0,17 0 0,-18 17 0,-17-18 1,17 19 1,18-19 3,0 1-3,0 17-5,-18 1 3,18-19-10,0 18-2,-17 18 2,17-17 8,0 34 6,0-17-7,0-18-9,0 18 2,0-35 17,0 17-20,0 0 14,0 18-2,35-17 1,-17-19 0,17 36 2,-35-35-3,35 17-13,-17-17-1,17-1 3,-17 1 9,17 0 4,0 17-3,53 18 2,-35 0 1,18-18 0,-36 0 1,18-17-5,-18 0-10,1-1-2,-1 1 4,18-18 5,17 18 10,-17-1-3,-17-17-3,34 0 5,-34 0-7,-1 0-11,18 0 1,0 0 14,-36 0-2,54 0-13,-36 0 0,18 0 7,-18 0 1,18-17 15,-35 17-21,-1 0 2,1-18 9,0 0-6,-18 1 7,17 17-2,19-36 4,-1 1 2,-17 17-7,-1-34-10,-17 34 5,0 0 18,18 1-6,-18-1 1,17 0-6,-17-35 2,18 36 0,-18-1-1,0 1-12,0-1-2,0 0 4,0 1 4,0-19 7,0-17 2,0-17-3,0 35 3,0-18-2,0 0 1,0 0 1,0 18-4,0-1-11,-18 1-1,18 17 2,-17 1 4,17-19 9,-18-16 6,1 52-13,17-18-4,-18 0-2,0 1 23,18-1-24,-17 18 1,-1-18 3,-17-17 10,17 35 0,0-18 1,-34 1-3,-1-1 2,35 1-1,0-1 97</inkml:trace>
    </iact:actionData>
  </iact:action>
  <iact:action type="add" startTime="214365">
    <iact:property name="dataType"/>
    <iact:actionData xml:id="d75">
      <inkml:trace xmlns:inkml="http://www.w3.org/2003/InkML" xml:id="stk75" contextRef="#ctx0" brushRef="#br0">17498 5027 0</inkml:trace>
    </iact:actionData>
  </iact:action>
  <iact:action type="add" startTime="217221">
    <iact:property name="dataType"/>
    <iact:actionData xml:id="d76">
      <inkml:trace xmlns:inkml="http://www.w3.org/2003/InkML" xml:id="stk76" contextRef="#ctx0" brushRef="#br0">6386 13864 0,'17'0'18,"1"0"137,0 0-73,-1-17 16,1 17-74,-1-18-13,1 18 8,0-18-18,17 18 7,0 0 3,18 0 7,0 0-5,-18 0 1,18 0 3,-17 0-1,-1 0 1,18 0 5,-36 0-11,19 0-7,-19 0-3,1 0 4,0 0 3,35 0 8,17 0 1,36 0-1,0 0 0,-36 0 2,36 0-2,-88 0 2</inkml:trace>
    </iact:actionData>
  </iact:action>
  <iact:action type="add" startTime="218965">
    <iact:property name="dataType"/>
    <iact:actionData xml:id="d77">
      <inkml:trace xmlns:inkml="http://www.w3.org/2003/InkML" xml:id="stk77" contextRef="#ctx0" brushRef="#br0">7903 13864 0,'17'0'99,"18"0"-90,1 0 25,105 0-32,141 0 31,-141 0-32,-35 0 5,17 0 4,54 18 10,158 35-4,-70-36-2,387 72 4,-440-72-4,441 71 3,-195-35 1,-246-17-2,440 52-11,-475-71 2,105 54 1,89 0 6,-72 34 2,142 36 0,-35-70 1,-71 35-1,36-36 3,-142-17-3,177 71-15,-265-107 5,-18 1 3,124 88 6,88-36 3,-123 1-2,53 35 1,-36-18 1,0 36-3,-70-72 1,-71 19-15,36-36 0,-72 18 5,54-18 3,106 89 9,35-1 2,-106-52-1,-53 0-13,-17-54-5,-18 36 4,70 0 17,-88-35-10,-17-18 0,0 17-9,17-17 6,-35 18 0,18-18 7</inkml:trace>
    </iact:actionData>
  </iact:action>
  <iact:action type="add" startTime="222458">
    <iact:property name="dataType"/>
    <iact:actionData xml:id="d78">
      <inkml:trace xmlns:inkml="http://www.w3.org/2003/InkML" xml:id="stk78" contextRef="#ctx0" brushRef="#br0">2823 14146 0,'0'18'92,"0"0"-85,0-1 18,-18 19-20,0-19 3,18 1-1,-17 17 4,17-17-4,-18-18-1,18 53 24,-18 17 7,1-34-21,17 34 1,-18-35-5,18 36 7,0-1-3,-18 1 1,18-18-2,0-35-13,0-1-1,0 1 14,-17-18 128,-1 0-81</inkml:trace>
    </iact:actionData>
  </iact:action>
  <iact:action type="add" startTime="223294">
    <iact:property name="dataType"/>
    <iact:actionData xml:id="d79">
      <inkml:trace xmlns:inkml="http://www.w3.org/2003/InkML" xml:id="stk79" contextRef="#ctx0" brushRef="#br0">2505 14623 0,'0'17'100,"0"1"-92,0 17 27,0 18-34,18 18 32,-18-36-15,17-17-2,-17-1 1,18 1 5,0-18 132,-1 0-147,36 0-2,0-18 9,0 1-1,-18-1-12,36 0 1,-18 18 17,-18-17-7,18-1-7,0 0 6,-18 18-10,-17 0 16,-1 0-1</inkml:trace>
    </iact:actionData>
  </iact:action>
  <iact:action type="add" startTime="224621">
    <iact:property name="dataType"/>
    <iact:actionData xml:id="d80">
      <inkml:trace xmlns:inkml="http://www.w3.org/2003/InkML" xml:id="stk80" contextRef="#ctx0" brushRef="#br0">2223 15857 0,'17'-17'108,"-17"-1"-98,18 18 5,0-18-9,17 1 3,-17 17-1,17 0 0,-35-18-2,35 18 3,0-17-3,36 17 26,-53 0 2,17 0-31,-17 0 9,-1 0-8,1 0 7,0 0-9,17 0 16,18 0 2,-18 0-9,0 0-4,-17 0-5,0 0-1,-1 0 95</inkml:trace>
    </iact:actionData>
  </iact:action>
  <iact:action type="add" startTime="228393">
    <iact:property name="dataType"/>
    <iact:actionData xml:id="d81">
      <inkml:trace xmlns:inkml="http://www.w3.org/2003/InkML" xml:id="stk81" contextRef="#ctx0" brushRef="#br0">4110 15875 0,'35'0'119,"1"0"-111,-1 0-1,18 0 5,-35 0-9,35 0 9,-36 0-7,54 0 1,-18 0 3,-36 0-2,19 0 1,-19 0 21,1 0-10</inkml:trace>
    </iact:actionData>
  </iact:action>
  <iact:action type="add" startTime="228991">
    <iact:property name="dataType"/>
    <iact:actionData xml:id="d82">
      <inkml:trace xmlns:inkml="http://www.w3.org/2003/InkML" xml:id="stk82" contextRef="#ctx0" brushRef="#br0">4481 16192 0,'0'0'1,"-18"18"8,18 17-6,0-17 11,-18 17 5,18-17-5,0 0-10,0-1 2</inkml:trace>
    </iact:actionData>
  </iact:action>
  <iact:action type="add" startTime="229754">
    <iact:property name="dataType"/>
    <iact:actionData xml:id="d83">
      <inkml:trace xmlns:inkml="http://www.w3.org/2003/InkML" xml:id="stk83" contextRef="#ctx0" brushRef="#br0">5345 15875 0,'18'0'57,"-1"0"0,18 0-26,89-18-30,123 1 32,-177 17-16,-34 0-1,-19 0 2,1 0-3,0 0-6,17 0 8,-17 0-2,-1 0-3,1 0 2,17 0 2,-17 0 69</inkml:trace>
    </iact:actionData>
  </iact:action>
  <iact:action type="add" startTime="231102">
    <iact:property name="dataType"/>
    <iact:actionData xml:id="d84">
      <inkml:trace xmlns:inkml="http://www.w3.org/2003/InkML" xml:id="stk84" contextRef="#ctx0" brushRef="#br0">7021 15752 0</inkml:trace>
    </iact:actionData>
  </iact:action>
  <iact:action type="add" startTime="231827">
    <iact:property name="dataType"/>
    <iact:actionData xml:id="d85">
      <inkml:trace xmlns:inkml="http://www.w3.org/2003/InkML" xml:id="stk85" contextRef="#ctx0" brushRef="#br0">9243 15540 0</inkml:trace>
    </iact:actionData>
  </iact:action>
  <iact:action type="add" startTime="234648">
    <iact:property name="dataType"/>
    <iact:actionData xml:id="d86">
      <inkml:trace xmlns:inkml="http://www.w3.org/2003/InkML" xml:id="stk86" contextRef="#ctx0" brushRef="#br0">3228 16986 0,'-17'0'139,"-19"0"-130,1 0-2,-88 0 18,-213-17 12,231 17-22,52 0 0,-18 0-13,-35 0-1,18 0 12,18 0-11,-124-18 14,35 18 1,18-18-1,-18 1 2,-53-19-2,-35 1 0,71 18 2,35-19-4,0 36-12,-18-17-1,53 17 7,-70-36 0,-107 36 9,-52-17-2,88-19 3,159 36-15,35-17 10,-17-1 3,17 18 0,35-18 90,18 1-98,-17-18-2,17-1 10,0 1-3,0-18-4,0 18-6,0-18 4,0 18-3,0-1 0,0 1 6,0-36 5,0 1 3,0 17-3,0-18 1,17-52 2,-17 17 3,35 36-10,-17-1-6,0-52 3,-1 70-4,1-88 13,0-18-1,-1 71 3,36-106-3,-17 0 1,16 17-1,1-34 1,18-54-12,-53 106 1,34 18 1,-34 18-3,35-36 6,0-70 8,0-36-4,-36 106 6,1 89-6,-18-1-7,18 18 0,-18 0-4,0-35 2,17 35 0,-17 0 2,18 0 10,-18-17 0,18-18-15,-1-18 2,19-35 8,34-106 4,1 53-1,-36 17 1,36 18 1,-54-17 0,1 106 5,-1-72-21,1 90 0,-18-1 8,71-159 11,-1 18-5,-35 53 3,-17-18-3,53-17 4,-36 35-4,-17 70 1,-1-17 2,1 0-2,0 17 1,-1 1 2,-17 34-7,18 1-9,-18 17-2,17-35 5,-17 36 3,18-54 8,-18 54 0,18-36 2,-18 17-5,17-34 3,-17 52-2,0-17 4,18 17-4,-18 1-1,0-1-11,18 0 13,-18 1 1,0-1-2,0 0 13,0 1-4,0-1 6,17 18 4,1 0 45,0 0-64,-1 0 1,1 0 7,17 0-22,89 18 16,17 17 5,-124-35-8,89 0-10,-53 0 1,-18 18 2,-17-18 7,0 0 4</inkml:trace>
    </iact:actionData>
  </iact:action>
  <iact:action type="add" startTime="237056">
    <iact:property name="dataType"/>
    <iact:actionData xml:id="d87">
      <inkml:trace xmlns:inkml="http://www.w3.org/2003/InkML" xml:id="stk87" contextRef="#ctx0" brushRef="#br0">847 8414 0,'0'17'133,"35"1"-127,-17-18 10,-18 18-1,53 17-14,-36-17 5,1-1 8,35 1 2,-35-1-1,35 1 2,-18 0 0,-35-1-1,0 1 95,0 0-92,0-1-12,0 1 6,-35 17 2,-18 18-10,17-18 1,1-17 0,35 0 13,-18-1-3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2:35:35.584"/>
    </inkml:context>
    <inkml:brush xml:id="br0">
      <inkml:brushProperty name="width" value="0.05292" units="cm"/>
      <inkml:brushProperty name="height" value="0.05292" units="cm"/>
    </inkml:brush>
  </inkml:definitions>
  <iact:action type="add" startTime="13299">
    <iact:property name="dataType"/>
    <iact:actionData xml:id="d0">
      <inkml:trace xmlns:inkml="http://www.w3.org/2003/InkML" xml:id="stk0" contextRef="#ctx0" brushRef="#br0">12594 4004 0,'18'0'210,"0"0"-199,17 0-1,-17 0 1,-1 0-4,1 0-1,0 0 10,17 0-4,0 0-8,89 0 26,87 0 5,-122 0-18,16-18-2,-34 18 1,17-17 1,0 17-1,-70 0 0,17 0-15,-17 0 14,-1 0-11,36 0-3,-35 0 11,17 0-10,71 0 14,18 0 0,-54 0 0,54 0 2,-36 0-2,53 0 0,-18 0 5,-52 0-9,17 0-7,71 0 3,-71 0-3,88 0 11,-34 0 3,-37 0-4,-34 0 2,35 0 0,17 0-1,142 0 1,-89 0-1,-17 0 4,-36 17-1,-70-17-8,0 0-5,-17 18-4,17-18 3,-18 0 3,0 0 5,0 0 5,-17 0-4,0 0 35</inkml:trace>
    </iact:actionData>
  </iact:action>
  <iact:action type="add" startTime="16170">
    <iact:property name="dataType"/>
    <iact:actionData xml:id="d1">
      <inkml:trace xmlns:inkml="http://www.w3.org/2003/InkML" xml:id="stk1" contextRef="#ctx0" brushRef="#br0">12912 5098 0,'35'0'148,"-17"0"-142,52 0 3,-17 0-2,265 0 19,193 0 8,-299 0-17,-36 0 1,-87 0-7,-36 0-9,17 0 1,18 0 12,-35 0-1,0 0-12,35 0-1,-17 0 8,-1 0 0,107 0 9,-36 0-6,35 0 5,-17 0 1,-71 0-4,-17 0-12,17 0 0,-53 0 5,89 0 2,-36 0 6,-17 0 1,17 0-11,18 0 1,-54 0 0,19 0 11,17-18 1,0 18-3,18-18 2,-18 18 0,-52 0-15,34 0 17,-34-17-3,34 17-4,1 0 5,-54 0 1,1 0-3,35 0 5,-35 0-6,-1 0 0,1 0-12,-1 0 23,1 0-17,17 0 8,18 0 1,-35 0 0,17 0-1,36 0 2,-1 0-2,1 0 0,70 0 1,0 0-1,-17 0 2,-19 17-2,-16-17 1,-36 0-1,-36 0 0,1 0 1,-1 0 0</inkml:trace>
    </iact:actionData>
  </iact:action>
  <iact:action type="add" startTime="18290">
    <iact:property name="dataType"/>
    <iact:actionData xml:id="d2">
      <inkml:trace xmlns:inkml="http://www.w3.org/2003/InkML" xml:id="stk2" contextRef="#ctx0" brushRef="#br0">13318 6385 0,'35'0'39,"0"0"-31,18-17-3,18 17 2,17 0 3,18-36-3,-18 36 0,265 0 22,158 0 5,-229 0-18,-229 0-1,230 36-13,-178-36 5,-34 17 1,52-17 10,-70 18-2,-35-18 1</inkml:trace>
    </iact:actionData>
  </iact:action>
  <iact:action type="add" startTime="19553">
    <iact:property name="dataType"/>
    <iact:actionData xml:id="d3">
      <inkml:trace xmlns:inkml="http://www.w3.org/2003/InkML" xml:id="stk3" contextRef="#ctx0" brushRef="#br0">13318 7638 0,'35'0'114,"18"0"-103,0-18-6,-18 18 8,53-18-7,18 18 2,0 0-3,0 0 2,17 0 2,-17 0-1,0 0 0,88 0 20,-53 18 6</inkml:trace>
    </iact:actionData>
  </iact:action>
  <iact:action type="add" startTime="20582">
    <iact:property name="dataType"/>
    <iact:actionData xml:id="d4">
      <inkml:trace xmlns:inkml="http://www.w3.org/2003/InkML" xml:id="stk4" contextRef="#ctx0" brushRef="#br0">13582 8537 0,'18'0'162,"17"0"-143,-17 0-11,17 0-1,18-17 1,35 17-3,-35 0 1,18 0 2,105 0 20,71 0 3,-159 0-15,36 0 1,-18 0 0,-1 0-1,-34 0-1,-36 0-13,18 0-1,18 0 5,-1 0 4,18 17 6,18-17 1,-18 0-1,-70 0 4</inkml:trace>
    </iact:actionData>
  </iact:action>
  <iact:action type="add" startTime="44626">
    <iact:property name="dataType"/>
    <iact:actionData xml:id="d5">
      <inkml:trace xmlns:inkml="http://www.w3.org/2003/InkML" xml:id="stk5" contextRef="#ctx0" brushRef="#br0">635 7091 0,'0'17'6,"-17"19"9,-1-19-5,0 1-5,18 0 3,0-1 2,-17-17-1,17 18-3,0 0 39,0 17-43,0-18-1,0 19 4,-18 34 21,1-17-12,-19 18-12,19-1 5,-1-17 2,-35 88 8,18-35 0,-1 0-2,19 18 2,-18-107 0,35 36 4,0-18-5,0 1-1,-18-19 1,18 1 125,35-18-136,18 18 1,0-18 8,88 17 2,0 1 3,-53-18-5,-17 35-10,123-17 2,-106-1 7,71-17 0,-53 0 4,-71 0-12,18 0 4,18 0 8,-19 0-1,19 0 1,35 0 3,-53 0-7,88 0-9,-53 0 1,18 0 18,70 0-22,89 18 17,-53-18-2,158 0 1,-158 0-1,211 0 1,-370 18 0,353-18-13,-265 0 2,0 0 4,106 0 6,0 0-3,35 0 7,53 0-2,-194 0-6,-35 0-8,0 0-3,0 0 4,-36 0 5,160 0 7,-36 0-2,-36 0 2,89 0-3,-106 0 4,124 0-2,-89 0 0,54 0 2,-160 0-2,36 0-12,-53 0 1,18 0-1,-1 0 2,18 0-1,-17 0 3,88 0 11,35 0-4,35 0 2,-70 0 0,52 0 0,-122 0 0,-37 0 0,107 0-16,-106 0 5,-35 0 9,35 0-5,0 0-6,-18 0 1,-18 0 3,36 0 8,-35 0 3,0 0 7,17 0-5,0 0-19,18 0 13,71 0-14,-71 0 6,-1 0 3,-16 0 7,-19 0-1,1 0 0,-18-36 90,18 36-95,-18-35 7,0 17-16,17-34-1,1 16 5,35-17 2,0-52 7,0 16 2,35-16-1,-35 34 2,-18 0-2,0 1 0,-17 17 0,0-18 1,-1 36 4,1 17-8,-18-34-7,18 34-2,-1-17 2,1-36 12,-1-35-1,1 18-1,0-18 0,-18 89 1,0-19 0,0 19 3,-36-1-5,1 0 2,-35 18-2,-19-17 2,-52 17 1,-17 0-4,-72 0 3,-334 0 2,229-18-4,158 18 1,-105 0 0,-35 0-15,175 0 15,-34 0-15,-124 0 15,-194 0 1,388 0-2,-70 0-10,0 0-2,52 18 3,-52 17-3,35-35 14,105 0 0,-246 0-16,141 18 7,35-18-2,-88 0 13,-35 0-3,-141 0 0,87 0 1,-34 0-1,17 0 1,194 0 0,-141 0-16,124 35 5,52-35 7,-123 18 1,53-18 1,18 17 2,-19 1 0,19-1 1,52-17-2,-17 0 2,0 0-1,-35 0-1,-36 0 1,-18 0-2,1 18 7,70-18-12,36 0-6,-19 0-2,19 0 10,-18 0-11,70 0 15,-53 0-15,-17 0 15,18 0 1,34 0-2,-34 0 2,17 0 0,35 0 0,-17 0 0,0 0-1,-71 0-14,53-18 2,0-17 7,0 35 5,36 0 0,-1 0 1</inkml:trace>
    </iact:actionData>
  </iact:action>
  <iact:action type="add" startTime="66486">
    <iact:property name="dataType"/>
    <iact:actionData xml:id="d6">
      <inkml:trace xmlns:inkml="http://www.w3.org/2003/InkML" xml:id="stk6" contextRef="#ctx0" brushRef="#br0">12877 11783 0,'17'0'263,"1"0"-260,17 0 11,18 0-8,0 0 0,-18 0 3,1 0-6,17 0 10,17 0-11,71 0 25,89 0 6,-160 0-15,-35 0 0,-17 0-5,0 0-9,-1 0 0,1 0 0,0 0 2,-1 0 9,1 0 3,-18 17-3,17-17-13,1 0 3,0 0 6,35 0 5,17 0 1,36 18-2,-18-18 3,18 18-1,-35-18-1,-54 0 17,1 0 45,17 0-57,18 0-18,71 0 14,-19 17-1,37 1-1,-1 0 6,-71-18-8,1 17-7,-36-17-3,18 0 1,0 0 2,0 36 11,-18-36-2,0 0 1,54 0-12,-54 17 1,-18-17 4,1 0 7,35 0 1,-35 0-1,-1 0 68,1 0-60,0 0-11,-1 0 4,1 0-1,0 0-3,-1 0 4,1 0-1,17 0 0,0 0 1,36 0 0,-36 0 0,0 0-3,-17 0-11,0 0 6,-1 0 15,1 0 16</inkml:trace>
    </iact:actionData>
  </iact:action>
  <iact:action type="add" startTime="78273">
    <iact:property name="dataType"/>
    <iact:actionData xml:id="d7">
      <inkml:trace xmlns:inkml="http://www.w3.org/2003/InkML" xml:id="stk7" contextRef="#ctx0" brushRef="#br0">247 8308 0,'0'18'263,"0"-1"-254,0 1 0,-17-18-1,17 17-3,-18 1 2,18 0 1,0-1 1,0 1 8,-18 0-9,18-1 13,-17 1 1,-19 141 14,36-142-20,0 19-1,-17-1-10,17-17 7,0-1 5,-18 18-1,18 18 0,0-35 1,0 0-15,0-1 5,0 19 1,0 34 22,-17-52-26,17 35 11,0-36 2,-18 1-16,18 35 19,0-35-3,0 17-15,0-18 2,-18 1 3,18 0 10,0-1 1,18-17 270,35 18-280,88 0 0,18-1 9,70 36-1,71 0 8,-159-53-7,71 35-13,-107-35-1,1 0 2,-53 0 2,35 0 4,36 0 1,-1 0 5,-17 0-1,35 0 1,-35 0-1,70 0 2,-17 0-2,53 0 1,-106 0-2,70 0-14,-35 0 3,283 0 9,-142 0 4,18 36 4,-124-36-9,-105 0-9,52 17 1,-70-17 6,123 0 7,142 0-2,-54 0 3,-87 18-1,281-18-12,-211 35 2,-70-35-1,246 0 9,-141 18 1,-105-18-12,-1 0 10,89 35 1,17-17 8,-176-18-14,-36 0-8,-17 0 16,71 0-16,70 0 15,35 17 1,89-17-1,-71 36 1,-89-36 0,-34 17-1,-54-17-1,107 0-13,-72 0-1,1 0 8,35 0 14,142 0-22,-89 0 15,35 0 0,-123 0 4,-89 0-4,-17-17 181,0-1-189,0 0 2,-35 1 7,18-19-1,-1 1 0,0 0 0,-17 35 1,0-35 2,35 17-3,-18 18 0</inkml:trace>
    </iact:actionData>
  </iact:action>
  <iact:action type="add" startTime="81215">
    <iact:property name="dataType"/>
    <iact:actionData xml:id="d8">
      <inkml:trace xmlns:inkml="http://www.w3.org/2003/InkML" xml:id="stk8" contextRef="#ctx0" brushRef="#br0">10548 8326 0,'-17'0'29,"-1"17"-20,0 18-3,1-17 2,17 0-1,-18 17 11,18-17-8,0 17-6,0 71 20,0-71 10,-17 124-33,17-89 4,0-34 5,0 52 7,0 18-1,-18-18 1,18 0 3,-18-53-6,18 36-10,-17-36 4,17 36-1,-18-18 7,18-36 4,0 1 9</inkml:trace>
    </iact:actionData>
  </iact:action>
  <iact:action type="add" startTime="85842">
    <iact:property name="dataType"/>
    <iact:actionData xml:id="d9">
      <inkml:trace xmlns:inkml="http://www.w3.org/2003/InkML" xml:id="stk9" contextRef="#ctx0" brushRef="#br0">547 7144 0,'18'-36'222,"-18"19"-214,0-1 0,17-17 2,-17 0-4,0 17 1,0 0 2,0-17-2,18 17-1,-18 1 23,0-18 4,0 17-15,0 0-3,0 1 2,0-1-16,0-35 16,0 0-1,-18 18-1,1 0 3,17-18-2,0 17 2,0 1-2,-18 17 1,18 1-1,0-1 1,0 1-1,0-1 1,0 0 1,0 1 15,18 17 228,17 0-254,53-18 0,124 0 7,-177 18 0,159 0-12,-53-35-1,-35 35 5,35 0 20,159-18-25,18 18 14,-177 0 2,17 0-1,89 0 1,18 0 7,-18 0-11,-194 0 0,106 0 3,70 0-14,-88 0 2,35 0 7,71-35 7,53 35-2,53 0 0,70 0 2,-158 0-3,282 18 3,-230-18-1,-105 17-1,105-17 1,-140 18 0,140-18 0,-70 0-2,71 0 3,-212 0 0,52 0-14,-69 0 3,-37 0-1,-16 0-1,17 0 5,35 0 6,53 0 0,-53 0 0,53 0 1,-53 0 1,18 0 0,-70 0-4,-1 0 1,-18 0-13,1 0 5,0 0 7,-1-18 2,19 18-12,17 0-1,0 0 2,35 0 0,-35 0 8,52 0 5,-69 0-5,52 0-11,-35 0-1,53 0 7,-89 0 2,19 0 7,34 0-3,-52 0-10,-1 0 142,19 0-130,-1 0-15,53 0 15,-35 0 6,-35 0-19,-1 0 9,1 0 3,17 0 1,-17 18 1,17-18 0,18 18-1,-18-18 1,-17 0-2,17 17 2,-17-17 17,0 0-18,-1 0 6,1 18 18,-18 0-1,0-1-23,18 19 2,-18-1-3,17-35 1,1 17 13,-1 1-21,1-18 12,0 18-9,-1-1-9,1-17 11,0 18-5,-1-18 71,-17 18 24,18-18-96,0 0 17,-18 17-11,0 1 4,0 17-1,17 18-15,-17-18 7,0 18 3,0 53 8,0-71-7,0-17 4</inkml:trace>
    </iact:actionData>
  </iact:action>
  <iact:action type="add" startTime="95696">
    <iact:property name="dataType"/>
    <iact:actionData xml:id="d10">
      <inkml:trace xmlns:inkml="http://www.w3.org/2003/InkML" xml:id="stk10" contextRef="#ctx0" brushRef="#br0">953 9066 0,'0'18'62,"53"-18"-14,0 0-17,176-18-28,53 18 14,-35 0-3,53 0 2,-106 0 0,-35-17 1,88 17-1,-53 0 2,-124 0-2,124-18-15,-123 18 6,17 0 10,71-18-5,-18-17 3,71 35 0,-18-17 2,35-1-1,159 18 1,-247 0-1,35 0-14,-17 0 6,-53 0 1,212 0 9,-124 0-4,-18 0 3,18 0-1,-35 0 0,52 0 1,36 0 1,-176 0-10,-36 0 0,159-18 8,-17 18 0,52-35 1,-35 35 0,18 0-1,-1 18 1,-34-18 2,-107 0-4,36 0 3,-35 0-3,-18 0 6</inkml:trace>
    </iact:actionData>
  </iact:action>
  <iact:action type="add" startTime="97072">
    <iact:property name="dataType"/>
    <iact:actionData xml:id="d11">
      <inkml:trace xmlns:inkml="http://www.w3.org/2003/InkML" xml:id="stk11" contextRef="#ctx0" brushRef="#br0">8626 8661 0,'17'17'107,"19"1"-98,-1 0-2,18 17 1,17 18 10,-34-36-14,34 19 8,36 34 5,0-34-1,-53-1 2,17 0-2,-34 0 0,-1-35 0,-35 18 102,0 17-109,-53 1 3,-18 52 0,-52-35 5,0-18-1,-1-17 1,89-18 1</inkml:trace>
    </iact:actionData>
  </iact:action>
  <iact:action type="add" startTime="98437">
    <iact:property name="dataType"/>
    <iact:actionData xml:id="d12">
      <inkml:trace xmlns:inkml="http://www.w3.org/2003/InkML" xml:id="stk12" contextRef="#ctx0" brushRef="#br0">1694 8608 0,'-18'0'31,"18"17"-17,-18 1 10,1-18 5,-36 18-25,53-1 0,-35-17-1,-1 18 3,-52 17 11,0 18 1,-18-35-2,53-1 1,35-17 3,-17 36-7,-35-19-10,34 1 6,1-18-5,-18 18 13,18-18 0,0 17 0,17 1 4,0 0-17,-17-1 2,17-17-1,1 0 19,17 18 51,-18-18-69,1 35-4,-19-17 0,19-1 18,-19 1-3,19 0-1,17-1 276,53 1-288,-18 17 4,141 36 13,-123-54-8,35 19-9,-35-19-3,35 1 6,-35 17 3,-17-35-4,-19 0 18</inkml:trace>
    </iact:actionData>
  </iact:action>
  <iact:action type="add" startTime="116313">
    <iact:property name="dataType"/>
    <iact:actionData xml:id="d13">
      <inkml:trace xmlns:inkml="http://www.w3.org/2003/InkML" xml:id="stk13" contextRef="#ctx0" brushRef="#br0">1835 10513 0,'17'17'182,"-17"36"-169,18-17-10,0 17 2,-18-18 2,0 0 6,17-17-9,1 17 7,-18 18-5,18-18 4,-1 53 18,1-70 2,0 35-28,-1-18-1,1-17 14,-1-1-14,89 72 15,35-1 4,0-35-5,36 17 6,-124-52-10,0 0-10,70-18 15,-70 17 0,0-17-1,123-17-13,-105-19 5,52 19 1,19-54 10,-1-35-2,-18 18 5,-70 53-5,-18-36-13,-17 54 2,0-36 16,-18-35-3,0-18 2,0 0-6,0 0 1,0-17 1,-18 17 3,0 35-4,1 18 3,17 36-3,-18-1-11,18 0 5</inkml:trace>
    </iact:actionData>
  </iact:action>
  <iact:action type="add" startTime="117365">
    <iact:property name="dataType"/>
    <iact:actionData xml:id="d14">
      <inkml:trace xmlns:inkml="http://www.w3.org/2003/InkML" xml:id="stk14" contextRef="#ctx0" brushRef="#br0">3510 10248 0,'0'18'64,"-17"-18"-57,17 17 15,0 19-21,-18-19 16,53-70 87,1 18-101,17 0 7,17-36 8,18 18-3,71-35 5,-124 71-7,18-1-11,-17 18-1,-1-18 6,-17 18 12,-1 0 2,54 89-1,-54-37-13,19 19-1,-1 35 12,-17-53-2,-1-18 0,-17-17 1,0-1 0</inkml:trace>
    </iact:actionData>
  </iact:action>
  <iact:action type="add" startTime="122555">
    <iact:property name="dataType"/>
    <iact:actionData xml:id="d15">
      <inkml:trace xmlns:inkml="http://www.w3.org/2003/InkML" xml:id="stk15" contextRef="#ctx0" brushRef="#br0">494 12100 0,'0'18'133,"0"0"-123,0 52-5,-17 1 2,-1 17 0,0 0 3,1-17 5,-1-1-8,18-17 1,0 0 1,-18-18 20,18 53-27,0 124 32,0-124-7,0-52-22,0 69 10,0-34 2,0-18 1,0-35-4,0-1-12,0 1 6,0 17 0,0-17 8,0-1 1,0 1 4,0 0 20,0-1-10,18-17 163,17 18-180,36-18-9,-1 0 9,19 0-2,-19 18-9,18-18-2,-17 0 7,35 0 2,-18 17 12,71 18-14,-53-35-7,17 18 5,-70-18 3,141 18 8,-18-1 1,54-17-3,-19 0 1,36 0 1,53 0-1,53 0 2,-283 0-3,177 0-13,-106 0 3,-52 0 5,211 0 6,-1 0 2,125 0-2,-1 0 2,36 36 0,-318-19-5,106-17-11,-106 0-1,18 36 5,-89-36 6,124 17 7,-35-17-6,-71 0 4,-70 0-1,-1 0 42</inkml:trace>
    </iact:actionData>
  </iact:action>
  <iact:action type="add" startTime="124697">
    <iact:property name="dataType"/>
    <iact:actionData xml:id="d16">
      <inkml:trace xmlns:inkml="http://www.w3.org/2003/InkML" xml:id="stk16" contextRef="#ctx0" brushRef="#br0">547 12241 0,'0'-35'46,"18"17"-39,-1 1 0,19-1 5,-19 18-6,36-17 1,282-1 21,442 18 6,-566 0-20,177 0-12,-106 0 6,-105 0 2,105 0 9,18 0-4,-53 0-2,-53 0 4,0 0 1,-124 0-4,72 0-11,-37 0-2,142 0 7,-176 0-1,317 0 9,0 18 3,-88 17-2,17-35 0,19 0-2,-19 0 1,-123 0 0,-70 0 1,-54 0 0,1 0-16,-54 0 5,1 0 41,0-18-33,-1 18 2,1 0-13,-1 0 19,-17 35 80,0 54-81,0-19-3,0-17 2,-35 88-14,18-88-3,17 0 2,-18-18 2,18 1 1,-18 34 9,1 1-1,-1-1 2,0-17-3,1 35 2,-1 1-1,-17 52 6,0-106-7,17 36 7,18-54-15,-18 36-4,18-35-1,-17-1 11,17 36 5,0-35-1,0 0-3,0-1-12,-18 1-1,18-1 13,0 1 3,0 0 3,0-1-16,0 1 11,0 0 1</inkml:trace>
    </iact:actionData>
  </iact:action>
  <iact:action type="add" startTime="129674">
    <iact:property name="dataType"/>
    <iact:actionData xml:id="d17">
      <inkml:trace xmlns:inkml="http://www.w3.org/2003/InkML" xml:id="stk17" contextRef="#ctx0" brushRef="#br0">2364 14041 0,'0'52'22,"18"1"-12,-1 36-5,-17-36 3,35 35 1,-17 53 1,-18-71-4,18 54 2,-1 35 22,1-89 4,-18 36-30,0-71 1,0-17 2,0-53 69,-18-54-66,1 36-4,-1-35 17,0 35-22,1-17 14,-1-71-14,18 105 6,-17-52 6,17-18 3,0 54-4,0 16-9,0 19 0,0-1 10,0-17 4,0 17 1,17 18-4,1-18-12,-1 1 0,19 17 2,-1 0 6,89 0 7,52 0-1,18 53 2,-18 0 1,-123-36-7,-17 19-8,16 16-3,1-16 4,-35-1 2,17 18 10,-17-35-1,-18 17-9,0 0 3,-18 53 7,-70 18 3,53-71-7,0-17-9,-36 0-1,18-1 3,18 1 2,-18 17 5,-35-35 4,-18 0-16,88 0 6,-35 0 6,-17-17 2,34-1 0,36 0-1,0 1 6,0-1 22,53 36 44,71 35-79,-36-18 11,-35 0-6,264 89 9,-193-54-8,-1 1 3,-52-18 0,-53-53 1,-1 17-1,-17-34 83</inkml:trace>
    </iact:actionData>
  </iact:action>
  <iact:action type="add" startTime="131031">
    <iact:property name="dataType"/>
    <iact:actionData xml:id="d18">
      <inkml:trace xmlns:inkml="http://www.w3.org/2003/InkML" xml:id="stk18" contextRef="#ctx0" brushRef="#br0">3934 14746 0,'0'71'46,"0"-18"-38,0 35 3,0 18 6,-18 17 0,1-52-1,17-54 0,0 1 0</inkml:trace>
    </iact:actionData>
  </iact:action>
  <iact:action type="add" startTime="131524">
    <iact:property name="dataType"/>
    <iact:actionData xml:id="d19">
      <inkml:trace xmlns:inkml="http://www.w3.org/2003/InkML" xml:id="stk19" contextRef="#ctx0" brushRef="#br0">4851 14623 0,'-18'0'24,"-17"0"-4,-18 17-11,0-17-6,-17 18-2,17-18 5,-18 18 4,-52-18 9,88 0-4,35 17 20,0 1 52,17-1-79,71 54 8,-52-36-14,140 53 15,-35-35 0,-35 18-1,-36-18 2,-52-35-3,0-18-14,-36 0 94,-17 0-90,0 0 11,-18 0 1,-36 0-16,19 0 5,52 0 3,1 0 14</inkml:trace>
    </iact:actionData>
  </iact:action>
  <iact:action type="add" startTime="132296">
    <iact:property name="dataType"/>
    <iact:actionData xml:id="d20">
      <inkml:trace xmlns:inkml="http://www.w3.org/2003/InkML" xml:id="stk20" contextRef="#ctx0" brushRef="#br0">5698 14764 0,'-36'0'60,"-16"53"-45,-125 17 13,159-35 1,-34 54-25,52-54 3,17 18-1,71 70 11,1-17 0,-1-18 0,-53-52-1,0-36-1,1 0-10,17 0 3,35 0-5,-35 0 4,-18 0-4,0-36 5,0 1 10,18-35-4</inkml:trace>
    </iact:actionData>
  </iact:action>
  <iact:action type="add" startTime="133441">
    <iact:property name="dataType"/>
    <iact:actionData xml:id="d21">
      <inkml:trace xmlns:inkml="http://www.w3.org/2003/InkML" xml:id="stk21" contextRef="#ctx0" brushRef="#br0">265 10583 0,'0'18'15,"0"0"-9,0 52 23,0 54 6,-18-107-23,18 19-7,0-1 3,-17 35-1,17-17 8,0-17-1,0 16-12,0-16-1,0-1 13,0-17 2,0-1-14,0 19 16,0-19 0,0 1-1,0 0 0,35-18 0,0 0-1,89 17-15,-18-17 1,-36 18 9,300 35 6,-52-36-2,52 19 4,-70 17-4,53-36 3,-177-17 0,107 0-6,-125 0-5,19 0-6,-36 0 3,0 0 3,106 0 10,0-17-1,88-1 0,-70 18 1,-18 0 2,-124-18-5,-17 18-13,0 0 0,70 0 13,-70 0-13,159 0 21,-54 0-9,-70 0 3,18 0 0,-18 0 2,-53 0-1,-52 0-3,17 0 6,-36 0-7,18 0-11,-17 0 3,0 0 22,-1 0-23,-17-17 8,18 17 5,0 0 1,-1 0-15,36 0 26,-18 0-27,107 0 14,-1 0-1,35 0 2,-35 0 0,-70-18 0,-54 0 1,-17 1 85,18-19-88,-18 1 1,0 18-2,18-1-9,-18-17-3,0-1 2,0-17 5,0-17 8,0 17-4,0-35-12,0 17 14,0 1-14,0-54 17,0 1-2,0 17 0,0 88 2,0-17 1,0 17-6,-71 1 88,-70 17-92,-18-18-1,-17-17 8,-106 17 0,-177 18-12,142 0 3,140-35 1,-281 35 5,17-18 5,123 18-2,159 0 1,-35 0 0,36 0 0,-125 18 4,213-18-5,-195 35-14,71-17-1,18-18 14,-36 0-4,0 0-9,36 0 2,53 17 6,-265-17 6,35 0 2,35 0-1,-52 0 0,176 0-1,-18 0 0,-35 0 1,71 0 3,105 0-3,54 0-4,-19 0-4,1 0-7,17 0-1,1 0 4,-19 0 18,19 0-19,-1 0 3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2:38:03.497"/>
    </inkml:context>
    <inkml:brush xml:id="br0">
      <inkml:brushProperty name="width" value="0.05292" units="cm"/>
      <inkml:brushProperty name="height" value="0.05292" units="cm"/>
    </inkml:brush>
  </inkml:definitions>
  <iact:action type="add" startTime="9640">
    <iact:property name="dataType"/>
    <iact:actionData xml:id="d0">
      <inkml:trace xmlns:inkml="http://www.w3.org/2003/InkML" xml:id="stk0" contextRef="#ctx0" brushRef="#br0">12048 2611 0,'35'0'188,"18"-18"-180,0 18-3,0-18 7,17 18-6,1 0-2,35-17 5,-18 17 0,-18 0-3,36 0 2,-18 0 1,-17 0-2,229 0 20,-18 0 4,-141 0-16,0 0 4,-35 0-4,35 0 3,18 0-3,159 17 3,-142-17-4,106 0-12,-141 0 13,36 0-14,211 0 16,-53 36-1,53-19 3,35 18-4,18-17 1,18 17 2,-283-35-1,283 0-16,-248 0 12,-34 0-12,70 0 17,17 0 1,-87 0-5,-1-17 2,-52 17 1,-36 0-15,-18 0 12,142-18 4,-124 18-3,-17 0-12,17 0-1,-17 0 2,17 0 5,18 0 7,-36 0 1,-17 0 1,-35 0-4,-1 0-11,19 0 28,34-18-30,1 1 16,17 17 1,-35-18-3,0 1 1,-36 17 0,1 0 1,-18-18 365,0 0-351,0 1-25,0-19 0,0 19 2,0-36 13,0 0 15,0 35-21,0 1-13,0-1 13,0 0 57,0 1-45,0-19-10,0 19-16,0-19 15,0-16 1,0 34 0,-18 0-2,18 1 2</inkml:trace>
    </iact:actionData>
  </iact:action>
  <iact:action type="add" startTime="13869">
    <iact:property name="dataType"/>
    <iact:actionData xml:id="d1">
      <inkml:trace xmlns:inkml="http://www.w3.org/2003/InkML" xml:id="stk1" contextRef="#ctx0" brushRef="#br0">2011 11060 0,'0'35'127,"0"35"-122,-35 89 15,-36 265 14,18-301-19,36-17-12,-36 53-2,35-71 4,-52 35 5,-36 107 5,-18 34 9,89-176-13,-18 89 6,-17 17-2,17-53 5,17-88-7,19 17-10,-1-17 4,0-18 2,18 1 7,0-19 0,18-17 84,35 0-93,18-17 3,105-1 10,159-70-7,-53 70 4,159-35-1,18 53 3,-247 0-5,211 0-11,-211 0 3,-36 0 1,159-35 9,88-18 4,18 0-5,-123 0 1,105 53 1,-35 0-1,-17-17 2,-54 17-1,89 0-16,-159-36 13,0 36-13,423-35 15,-35-18 0,106 0 0,-265-17 3,89 52-3,-107-35-1,195 0 2,-230 18 3,-141 17-3,177-17 2,-283 35-8,36 0-9,0 0 1,-1-18 9,89 18 8,-123 0-6,52-35-13,18 35 0,-18 0 6,-35 0 1,265-17 7,-142 17 3,-34 0-1,-19 0-1,-52 0-1,-53 0 2,-89 0 0,-35 0 0,1 0 0,-36-18 17,0-17 97,0-18-123,0-35 4,35-54 4,0-122 2,1 35 1,-19 87-6,18-140-9,-35 212 0,18-1 5,-18-105 9,0 140-12,18-17 3,-18-35 6,0 0 3,0 0 0,0 53-5,0-1-12,0 1 1,0 17 14,0 1-1,0-18-14,0 17 33,-18 0-13,0 18-10,-52-17 6,-54-1 0,-105-17-1,-177-18 1,-281-71-1,228 107 1,-176-19 0,141 36-1,-106 0 1,-88 71 0,18-18 0,494-18-2,-442 71-13,442-106-1,-212 53 6,-53-53 3,-335 0 5,0 0 2,35 0-1,71 35 1,70-35-1,-176 0 0,458 35-14,-123-17 14,89-18-1,34 35-11,106 1-3,-70-36 3,-159 17 6,-53 36 7,-141 18-2,177-54 2,-19 19-1,89-19 2,71-17-2,-124 0 1,229 18-1,89-18 1,17 35-2,-88-17-13,141-18 3,18 0 6,-36 17 5,53 1 3</inkml:trace>
    </iact:actionData>
  </iact:action>
  <iact:action type="add" startTime="16851">
    <iact:property name="dataType"/>
    <iact:actionData xml:id="d2">
      <inkml:trace xmlns:inkml="http://www.w3.org/2003/InkML" xml:id="stk2" contextRef="#ctx0" brushRef="#br0">5169 10901 0,'0'17'49,"17"1"-42,-17 17 0,18 54 16,-18 158 10,0-18-15,0-106-2,0 18 1,0-52-1,-18-1 1,1-18-2,17-52-13,-18 35-1,0 0 6,18-18 3,-17 53 6,-1 0-1,-17 18 2,17 18 0,0-54-1,-35 36 0,18 18 2,0-54-1,35-34-3,-18-1-12,18-18 20</inkml:trace>
    </iact:actionData>
  </iact:action>
  <iact:action type="add" startTime="17856">
    <iact:property name="dataType"/>
    <iact:actionData xml:id="d3">
      <inkml:trace xmlns:inkml="http://www.w3.org/2003/InkML" xml:id="stk3" contextRef="#ctx0" brushRef="#br0">8008 10848 0,'0'18'38,"0"34"-30,0 37-1,-35 211 22,-159 370 2,88-317-15,18-89 1,0 71-1,53-141 0,17-70 2,18-71-3,-18 0-13,36-53 92,0-71-88</inkml:trace>
    </iact:actionData>
  </iact:action>
  <iact:action type="add" startTime="18813">
    <iact:property name="dataType"/>
    <iact:actionData xml:id="d4">
      <inkml:trace xmlns:inkml="http://www.w3.org/2003/InkML" xml:id="stk4" contextRef="#ctx0" brushRef="#br0">12012 10777 0,'0'18'62,"0"35"-54,0 0-2,0 88 21,18 71 7,0-54-16,-1 1-2,19 106 1,-19-71-1,1 0 0,0 0 0,-1-53 2,36 18-1,-53-18 1,18-106-5,-18-17-11,0-1 0,0 1 28</inkml:trace>
    </iact:actionData>
  </iact:action>
  <iact:action type="add" startTime="27010">
    <iact:property name="dataType"/>
    <iact:actionData xml:id="d5">
      <inkml:trace xmlns:inkml="http://www.w3.org/2003/InkML" xml:id="stk5" contextRef="#ctx0" brushRef="#br0">8185 10478 0,'0'35'44,"0"0"-36,-18 18 14,1-35 11,17-36 84,0 0-109,0 1 15,0-19-22,0 19 16,0-18 0,17-1-1,1 1-12,-1 17 8,-17 1 6,36-1-2,17-35 2,-18 53 2,53 0-5,36 0 13,17 0-26,-36 18 2,1-18 11,159 17 1,-247-17 0,176 18-15,-106-18 6,-35 0 7,35 0-1,0 0 4,0 0-2,53-18 2,0 1-1,54-19 2,-90 19-4,1 17-10,-35-18-2,52 18 2,1-17 18,-18 17-20,-18 0 15,18 0-16,-54 0 14,-16 0-14,17 0 16,0 0-1,-53-18 51,17 18-53,1 0 3,17 0-16,0-18 16,-17 18 0,17 0-1,-17 0 44,17 36-35,-17-19-21,0 18 7,-1-35 7,-17 18-1,18-18 16</inkml:trace>
    </iact:actionData>
  </iact:action>
  <iact:action type="add" startTime="29623">
    <iact:property name="dataType"/>
    <iact:actionData xml:id="d6">
      <inkml:trace xmlns:inkml="http://www.w3.org/2003/InkML" xml:id="stk6" contextRef="#ctx0" brushRef="#br0">12136 5398 0,'18'0'67,"-1"0"-50,1 0-10,141 0 28,246 17-4,-158-17-14,-53 0 0,-141 0-13,53 0 8,-35 0 6,-36 0-4,0 0-11,-17 0 3,-1 0 12,1 0-9,17 0 5,1 0 3,-19 0-1,1 0 0,-1 0 1,1 0 1</inkml:trace>
    </iact:actionData>
  </iact:action>
  <iact:action type="add" startTime="32060">
    <iact:property name="dataType"/>
    <iact:actionData xml:id="d7">
      <inkml:trace xmlns:inkml="http://www.w3.org/2003/InkML" xml:id="stk7" contextRef="#ctx0" brushRef="#br0">13371 5256 0,'17'-17'190,"19"17"-181,-1 0-1,0 0 0,18 0-3,-18 0 3,18 0 3,-18 0-2,1 0-5,-19 0 13</inkml:trace>
    </iact:actionData>
  </iact:action>
  <iact:action type="add" startTime="33255">
    <iact:property name="dataType"/>
    <iact:actionData xml:id="d8">
      <inkml:trace xmlns:inkml="http://www.w3.org/2003/InkML" xml:id="stk8" contextRef="#ctx0" brushRef="#br0">16757 5115 0,'18'0'322,"0"0"-314,17-17 2,-18-1 0,1 18-6,17 0 3,-17 0 1,17-18 0,-17 18-2,0 0 7,-1 0-3,-17-17 9,36 17 13,-1 0-14,106 0 1,-88 0-5,35 0 1,-17 0-13,105 0 5,-106 35 3,107-17 6,-107-1-4,1-17 8,-18 18-19,0-18 15,0 0 2,0 18-2,70-18 1,-52 0-2,-36 0 3,-17 0-3,-1 0 2,1 0 2</inkml:trace>
    </iact:actionData>
  </iact:action>
  <iact:action type="add" startTime="39431">
    <iact:property name="dataType"/>
    <iact:actionData xml:id="d9">
      <inkml:trace xmlns:inkml="http://www.w3.org/2003/InkML" xml:id="stk9" contextRef="#ctx0" brushRef="#br0">21820 4657 0,'17'0'64,"-17"35"-57,0 18-2,18 88 20,-18-35 7,0 335-30,0-335 11,0 35-11,0 53 14,0 88 1,0 0 0,18-88 0,-18-17 0,0-1 2,0 18-19,0-18 6,0 1 7,35 87 1,-35 19 1,17-72 3,-17-123-3,0 36 5,0-89-7,18 18-8,-18-35-2,0-1 0,0 19 3,0-54 123</inkml:trace>
    </iact:actionData>
  </iact:action>
  <iact:action type="add" startTime="40499">
    <iact:property name="dataType"/>
    <iact:actionData xml:id="d10">
      <inkml:trace xmlns:inkml="http://www.w3.org/2003/InkML" xml:id="stk10" contextRef="#ctx0" brushRef="#br0">21590 4410 0,'18'0'6,"0"0"33,-1 0-4,124 0-34,-52 0 15,16 0 1,19-36 0,17 1-1,0 18 1,-17 17 0,-36-18 0,18 18 0,17 0 0,71 0 1,-70 0-3,-1-18 1,-35 1 2,-52 17-2,-19 0 110,-17 35-101,0-17-10,18-1-14,-1 89 15,1-18 0,17 0 3,-17-35-6,-18 18-11,0-1-1,0 19 6,0-36 1,18 123 10,-18-17-2,0-18 0,0 53 1,17 17 0,-17-69 0,0-54-2,0 71-13,0-71 7,0-18-2,0 89 10,0-18 0,0 18-1,0 88 1,0-36-1,0 54 3,0-194-6,0 17-11,0-35 0,0 17 4,0 19 2,0 69 8,0-34 1,0-18-1,0-18 1,0 88 0,0-52 4,0-19-10,0-69-9,0 34 0,0-17 4,0 0 3,0 88 7,0-17 1,0-18 0,0-18-1,0-35 1,0-18-1,0-17 1,0 17-1,0-18 1,0 19-1,-17-36 164,-19 17-160,1 1-18,-18 0 12,0 17-11,0-35-2,-35 18 6,0-18 1,-88 0 10,-1 0-3,-52 17 1,105-17 0,36 0 1,18 0 1,17 0-1,-53 35 0,53-35-2,35 0 2,1 0-1,-1 0 0,0 0 2,1-35 174,17-18-184,0 0 7,-18 18-14,18-18 16,0 18-12,0-18 7,-18-18 4,18-17 2,0 0-1,0 18-1,0 34-1,0-87-13,0 87 13,0 1 0,18 0-13,-18-18 15,0 0 0,18-17-2,-18 34 2,0-34 0,0 17-2,17-18-13,-17 36 0,0 0 28,0-1-29,0 1 16,18 35 0,-18-18 1,0-17-3,0 18 2,0-19 0,0 19-1,0-19-1,0 19-14</inkml:trace>
    </iact:actionData>
  </iact:action>
  <iact:action type="add" startTime="43342">
    <iact:property name="dataType"/>
    <iact:actionData xml:id="d11">
      <inkml:trace xmlns:inkml="http://www.w3.org/2003/InkML" xml:id="stk11" contextRef="#ctx0" brushRef="#br0">21837 5345 0,'0'0'0,"36"0"5,-1 0 4,0 0 1,0 0-6,1 0 7,-19 0-6,19 0 3,34 0 0,-35 0 8,18 0 11,141 0 8,-123 0-20,-1 0-14,19 0 0,-36 0 13,-1 0 3,72-18-16,-36 0 16,0 1 0,-35-1-1,-35 18 0</inkml:trace>
    </iact:actionData>
  </iact:action>
  <iact:action type="add" startTime="43992">
    <iact:property name="dataType"/>
    <iact:actionData xml:id="d12">
      <inkml:trace xmlns:inkml="http://www.w3.org/2003/InkML" xml:id="stk12" contextRef="#ctx0" brushRef="#br0">21326 6403 0,'17'0'78,"54"0"-69,-18 0 22,264-35-30,107-18 33,-354 53-19,-17 0-12,0-36-2,-35 36 11</inkml:trace>
    </iact:actionData>
  </iact:action>
  <iact:action type="add" startTime="44893">
    <iact:property name="dataType"/>
    <iact:actionData xml:id="d13">
      <inkml:trace xmlns:inkml="http://www.w3.org/2003/InkML" xml:id="stk13" contextRef="#ctx0" brushRef="#br0">24130 4780 0,'-17'0'80,"-1"0"-75,0 18 42,-17-1-46,17 19 16,18-19-1,0 36 1,0 35 0,36 1 0,-19-54-1,-17 18-14,18-18-1,0 0 5,-18 1 3,53 70 8,0-36-1,17-35 1,-17-17-1,53-18 1,-36 0 0,-17 0-1,-17-18 1,-19 1-3,1-1-12,0 0 13,-18-17-9,0 18 6,0-19 6,0-17-3,0 0 3,-18-17-2,-17 17-1,17 18-13,-35-18 0,35 17 2,18 19 5,-53-18 8,18 17 1,18 0-2,-1 18 0,18-17 2</inkml:trace>
    </iact:actionData>
  </iact:action>
  <iact:action type="add" startTime="46135">
    <iact:property name="dataType"/>
    <iact:actionData xml:id="d14">
      <inkml:trace xmlns:inkml="http://www.w3.org/2003/InkML" xml:id="stk14" contextRef="#ctx0" brushRef="#br0">24642 8961 0,'0'0'2,"0"-36"0,0 19 6,0-1 2,0 0-2,18 1 163,-1-1-160,18 18-7,107 0 27,-107 18 3,-18-1-20,-17 54-10,0-1 1,0-52 3,0 88 9,-35-53 0,18-53 1,17 18-2,35-36 62,0 0-75,-17 18 5,35 0 2,-18 0 8,18 0-3,-18 0 2,-35 71 1,0-36-4,-35 36-12,0-18-1,17-18 5,-17-18 3,-36 36 8,1-53-1,-1 0 1,0 0 0,54-17 0,-1-1-1,1-17-14,17 0 13,0-36 0</inkml:trace>
    </iact:actionData>
  </iact:action>
  <iact:action type="add" startTime="47043">
    <iact:property name="dataType"/>
    <iact:actionData xml:id="d15">
      <inkml:trace xmlns:inkml="http://www.w3.org/2003/InkML" xml:id="stk15" contextRef="#ctx0" brushRef="#br0">25330 8714 0,'0'0'0,"17"0"20,1 0-18,0 0 46,-1 17-47,1 1 16,0 17-1,-18 0 0,0 36 2,0 0-2,-36-19 0,-17 1 3,36-17-5,-36 17-12,35-36 3,1-17 6,34-17 115,18-19-121,-17 19 3,0-1 2,-1-17 9,1 35-5,-18-18 4,18 18 15</inkml:trace>
    </iact:actionData>
  </iact:action>
  <iact:action type="add" startTime="48706">
    <iact:property name="dataType"/>
    <iact:actionData xml:id="d16">
      <inkml:trace xmlns:inkml="http://www.w3.org/2003/InkML" xml:id="stk16" contextRef="#ctx0" brushRef="#br0">22419 6350 0,'0'-18'73,"18"-17"-60,17 35-6,71-35 23,-71 17-28,159 1 29,-35 17-14,-88 0-2,52 0-14,-70 0 5,-35 0 4,17 17 7,-17 1 17,-1-18 0,-17 17-33,18-17 30</inkml:trace>
    </iact:actionData>
  </iact:action>
  <iact:action type="add" startTime="59736">
    <iact:property name="dataType"/>
    <iact:actionData xml:id="d17">
      <inkml:trace xmlns:inkml="http://www.w3.org/2003/InkML" xml:id="stk17" contextRef="#ctx0" brushRef="#br0">21714 8220 0,'-53'17'163,"35"-17"-155,-52 0 0,-1 0 0,-35 0 1,-194 0 8,195 0-13,-19-17 4,18-19 3,53 36 21,-176-52-31,70-37 32,106 54-17,-17-18 2,35 36-3,-36-36-14,53 35 6,-35-17 2,1-1 7,-1-17 1,17 1 2,1 16-1,-18-17-4,36 36-10,-1-19 5,0 1-2,-17 0 7,0-36 2,-36-35 2,-17 1-1,35 52-1,0-35 4,18 70-8,17-35-5,1 53-6,-1-35 1,0 17 9,1-17 4,-19-18 4,1 35-4,17 1 7,18-1-9,-17 18 9,17-18-14,-18-17 8,1 17 1,17 1-1,-18-1 0,0 1 1,18-1 0,-17 0 2,-1 18-3,18-17 0,0-1 4</inkml:trace>
    </iact:actionData>
  </iact:action>
  <iact:action type="add" startTime="60936">
    <iact:property name="dataType"/>
    <iact:actionData xml:id="d18">
      <inkml:trace xmlns:inkml="http://www.w3.org/2003/InkML" xml:id="stk18" contextRef="#ctx0" brushRef="#br0">18980 6385 0,'-36'0'18,"-34"141"-1,35-88-1,-18 53 1,0 0 0,18-53-1,-1-35-14,36 17 4,-17-35 10,34-71 104,1 36-114,0 0 10,17-18-15,18-35 15,0-1 1,52 1 0,-52 35 0,-17 53-1,-19-17 0,1 17 48,0 0-56,35 35 3,35 0 6,18 18 1,-71-53-3,0 18-13,0-18 0,-17 0 11,-18 17-12,35-17 15,-17 0 1,0 0-1,-1 0 1</inkml:trace>
    </iact:actionData>
  </iact:action>
  <iact:action type="add" startTime="64564">
    <iact:property name="dataType"/>
    <iact:actionData xml:id="d19">
      <inkml:trace xmlns:inkml="http://www.w3.org/2003/InkML" xml:id="stk19" contextRef="#ctx0" brushRef="#br0">22014 7285 0,'17'0'108,"19"0"-99,-1 0-2,18 0 2,141-35 20,-53 35 7,159 0-31,-212 0-2,-35 0 2,0 0 3,-18 0 1,18 0 10,-35-18-16,-1 18 24,1 0-8,0 0-3,-1 0-1,1 0-11,17 0 3,-17 0 17,-1 0-5,1 0-7,17 0 5,-17 0 0,0 0 1</inkml:trace>
    </iact:actionData>
  </iact:action>
  <iact:action type="add" startTime="66179">
    <iact:property name="dataType"/>
    <iact:actionData xml:id="d20">
      <inkml:trace xmlns:inkml="http://www.w3.org/2003/InkML" xml:id="stk20" contextRef="#ctx0" brushRef="#br0">22190 3210 0,'0'18'31,"0"0"-21,0 17 0,0 18-6,0-18 4,0 106 3,18-88-5,-18-18 3,53 124 21</inkml:trace>
    </iact:actionData>
  </iact:action>
  <iact:action type="add" startTime="66629">
    <iact:property name="dataType"/>
    <iact:actionData xml:id="d21">
      <inkml:trace xmlns:inkml="http://www.w3.org/2003/InkML" xml:id="stk21" contextRef="#ctx0" brushRef="#br0">22543 3492 0,'17'0'37,"1"0"-12,0 0 10</inkml:trace>
    </iact:actionData>
  </iact:action>
  <iact:action type="add" startTime="67162">
    <iact:property name="dataType"/>
    <iact:actionData xml:id="d22">
      <inkml:trace xmlns:inkml="http://www.w3.org/2003/InkML" xml:id="stk22" contextRef="#ctx0" brushRef="#br0">23407 3457 0,'18'0'60</inkml:trace>
    </iact:actionData>
  </iact:action>
  <iact:action type="add" startTime="68041">
    <iact:property name="dataType"/>
    <iact:actionData xml:id="d23">
      <inkml:trace xmlns:inkml="http://www.w3.org/2003/InkML" xml:id="stk23" contextRef="#ctx0" brushRef="#br0">22684 3563 0,'18'0'53,"-1"0"-12,1 0 63,-1 0-98,1 0 13,0 0 134</inkml:trace>
    </iact:actionData>
  </iact:action>
  <iact:action type="add" startTime="68639">
    <iact:property name="dataType"/>
    <iact:actionData xml:id="d24">
      <inkml:trace xmlns:inkml="http://www.w3.org/2003/InkML" xml:id="stk24" contextRef="#ctx0" brushRef="#br0">22931 3475 0,'18'0'47,"-1"0"-25,1 0 6,-1 0-23,1 0 9,0 0 2,-1 17 0,19-17 2,-19 18-2,1-18 3,-18 35 111,-18-17-125,18 0 8,-17-1 7,-19 19-14,19-19-2,17 1 14,-18-18-16,18 18 14</inkml:trace>
    </iact:actionData>
  </iact:action>
  <iact:action type="add" startTime="74707">
    <iact:property name="dataType"/>
    <iact:actionData xml:id="d25">
      <inkml:trace xmlns:inkml="http://www.w3.org/2003/InkML" xml:id="stk25" contextRef="#ctx0" brushRef="#br0">24095 9966 0,'18'0'16,"-1"0"23,19 0-34,-1 0 2,71 0 20,158-18 12,-193 1-32,-18 17-6,17 0 6,1-18 8,-36 18-2,18 0-11,0 0-1,-18 0 5,-17 0 5,17 0 4,0 0 3,1 0-2,-1 0 0,0 18 0,1-18 1,16 17 2,-34-17-6,53 18-12,-1 0 5,-52-18 6,35 35 4,-36-35 0</inkml:trace>
    </iact:actionData>
  </iact:action>
  <iact:action type="add" startTime="77827">
    <iact:property name="dataType"/>
    <iact:actionData xml:id="d26">
      <inkml:trace xmlns:inkml="http://www.w3.org/2003/InkML" xml:id="stk26" contextRef="#ctx0" brushRef="#br0">12277 7938 0,'71'0'167,"-1"0"-161,106 0 2,1 0 2,35 0-4,317 0 21,123 88 7,-528-88-17,35 17-11,-106 1-1,-1-18 5,54 18 1,-88-18 5,70 0-15,-53 0 3,18 0 8,71 17 4,34-17 1,19 0 1,17 0 3,-124 0-9,89 0-8,-123 0 0,52 0 5,0 0 8,-53 0 0,18 18-1,-18-18-13,-17 0 10,17 0 2,18 0-13,0 0-1,0 0 7,35 0 3,0 0 11,-52 0-14,-19 0-6,1 0 3,0 0 5</inkml:trace>
    </iact:actionData>
  </iact:action>
  <iact:action type="add" startTime="83675">
    <iact:property name="dataType"/>
    <iact:actionData xml:id="d27">
      <inkml:trace xmlns:inkml="http://www.w3.org/2003/InkML" xml:id="stk27" contextRef="#ctx0" brushRef="#br0">20673 11818 0,'0'18'42,"0"-1"-37,0 1 3,0 0 0,0-1 2,0 1-6,0 0 6,0-1 13,18 36-5,-18 123 14,17-105-25,-17-53 2,0 105 8,18 18 2,-18-70-7,0 35-7,18-18-4,-18-18 3,0 36 4,0 159 10,0-18 3,0-89-7,0 54 0,0-53 2,35 123 1,-35-123-2,18 0 2,-18-54 0,0-34-1,0 35-14,0-36 14,0 36-14,0 71 14,0-1 1,0-17-2,0 35 2,0-141-2,0 0-13,0 0-1,0-18 14,0 0-14,0 0 15,0-17-2,0 53-13,0-54 7,0 1 7,-18-18 78,0-53-73,1-18-6</inkml:trace>
    </iact:actionData>
  </iact:action>
  <iact:action type="add" startTime="85003">
    <iact:property name="dataType"/>
    <iact:actionData xml:id="d28">
      <inkml:trace xmlns:inkml="http://www.w3.org/2003/InkML" xml:id="stk28" contextRef="#ctx0" brushRef="#br0">20320 11518 0,'36'0'87,"-19"0"-83,107 35 19,281 1 8,-140-36-12,-159 17 0,176-17-11,-194 0 0,18 0-6,-71 0-1,36 0 6,-1 0 1,36 0 4,-35 0 5,52 0 0,-17 0 0,18 0-1,-54 0 1,-35 0-10,-17 18 2,17-18 7,1 18 1,-19-1 2,1 1 4,-18 0-12,18 35 12,-1 17-14,-17 1-8,0-54 6,0 71 6,0 54-2,0 16 6,0 1 0,-17-71-1,-36 71 0,35-18 1,0 18 1,18-89-3,-17 19-13,-1 52 3,0-88 5,1 141 6,-18-36 3,-1 36-3,19-35 1,-1 71 0,18-89-2,0 88-14,0-159 5,-35 19 6,35 34 5,0 18 2,0 0-7,-18-17 6,18-1-2,0-70-15,0 0 13,0-18-10,0 89 13,0-18-2,-18 35 1,18-53-1,0-53 2,0-17 0,-17 0 16,17-1 113,-35 1-132,-1-18-7,-52 35 9,18-35 1,-36 18 3,-18-1 2,71-17-14,0 18-6,18-18-1,0 0 12,0 0-10,-18 18 17,-53-1-7,0-17 2,-18 36 3,72-36-3,34 0 0,0 0-11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2:43:20.638"/>
    </inkml:context>
    <inkml:brush xml:id="br0">
      <inkml:brushProperty name="width" value="0.05292" units="cm"/>
      <inkml:brushProperty name="height" value="0.05292" units="cm"/>
    </inkml:brush>
  </inkml:definitions>
  <iact:action type="add" startTime="35160">
    <iact:property name="dataType"/>
    <iact:actionData xml:id="d0">
      <inkml:trace xmlns:inkml="http://www.w3.org/2003/InkML" xml:id="stk0" contextRef="#ctx0" brushRef="#br0">6192 4762 0,'17'0'258,"-17"18"-237,0 0-1,18-18-17,-18 17 6,17 19-1,1-19 30,0 1-16,-18 0-18,17-18 11,-17 17 0,18 1 4,-18 0-4,18-1 17,-18 1-19,0-1 23,0 19-14,0-19 6,17-17-26,1 0 196,0-17-191,17-1-1,-17 0 4,-1-17 7,54 0 0,-18 17-1,17-17 1,-17 17 1,0 1-1,0-19-1,18 1 2,34 17 3,-69-17-18,-1 35 1,-17 0 8,-1 0 21</inkml:trace>
    </iact:actionData>
  </iact:action>
  <iact:action type="add" startTime="38009">
    <iact:property name="dataType"/>
    <iact:actionData xml:id="d1">
      <inkml:trace xmlns:inkml="http://www.w3.org/2003/InkML" xml:id="stk1" contextRef="#ctx0" brushRef="#br0">6509 6350 0,'0'35'92,"0"-17"-78,0 0-7,0-1 1,0 1 0,0 17 0,0-17 2,0 17 7,0 0-12,0 54 33,18-54-6,-1 53-30,-17-70 3,0-1 6,0 1 7,36-18 143,-1-18-153,-17 18 5,87-17 5,-16-1-4,-19 0-5,18 1-6,1 17 0,-19-18 3,-17 18-2,18-18 5,-1 1 9,-52 17-1,-18-18-1,17 18 17,1-17 0,0 17-1,-18-18-30</inkml:trace>
    </iact:actionData>
  </iact:action>
  <iact:action type="add" startTime="39831">
    <iact:property name="dataType"/>
    <iact:actionData xml:id="d2">
      <inkml:trace xmlns:inkml="http://www.w3.org/2003/InkML" xml:id="stk2" contextRef="#ctx0" brushRef="#br0">6544 8290 0,'0'18'105,"0"17"-96,0 0-1,0 1 2,0-19-4,0 19 0,18-36 5,-18 17-7,0 1 5,18 17 20,-18 0 8,0 1-18,17-19-10,-17 1-1,0 0 8,0-1 0,0 1-1,18 0 2,-18-1-2,0 1-1,18-18 28,-1 0 77,18-18-93,-17 1-23,0-19 5,-18 19-6,35-1 2,0 0 10,18 1 3,18-36-1,-36 35 0,0 18 1,-35-17-2,18-1-12,0 18 2,17-18-4,-17 1 7,52-1 13,-52 18-8,35-18 3,-36 18 9,-17-17-16,18 17 23</inkml:trace>
    </iact:actionData>
  </iact:action>
  <iact:action type="add" startTime="50860">
    <iact:property name="dataType"/>
    <iact:actionData xml:id="d3">
      <inkml:trace xmlns:inkml="http://www.w3.org/2003/InkML" xml:id="stk3" contextRef="#ctx0" brushRef="#br0">5610 5715 0,'0'18'89,"-18"35"-81,18-18 3,-18-18-7,1 54 24,-36 17 5,35-53-18,18 1 1,-35-19 2,17-17-3,0 36-14,1-19 5,-18 1 4,35 0 5,-36-1-14,-34 36 16,-1-18 0,1-17-2,-72 17 2,1-35 0,-35 18 4,35-18-8,-247 0-8,247 0 0,0 0 3,-459 0 8,177 0 4,140 0-7,72 0-8,87 0-2,-17-35 2,53 35 1,17 0 10,-17 0-3,35 0-12,0 0 0,18 0 8,0 0-2,17 0 9</inkml:trace>
    </iact:actionData>
  </iact:action>
  <iact:action type="add" startTime="52568">
    <iact:property name="dataType"/>
    <iact:actionData xml:id="d4">
      <inkml:trace xmlns:inkml="http://www.w3.org/2003/InkML" xml:id="stk4" contextRef="#ctx0" brushRef="#br0">5574 5768 0,'0'18'52,"0"17"-43,18 0-2,-18-17 1,0-1-1,18 36 23,-1-17 1,1-1-14,-18-18-1,17 1-15,1 0 5,-18-1 21,18-17 10,-1 0-23,89 0 6,-35 0-5,17 0 2,-18 0-2,36 18 0,0-18 2,-18 0 0,18 0 0,-53 0-2,-18 0-13,18 0-1,-35 0 6,17 0 2,18 0 8,-35 0-1,-1 0 0,-17-18 131,0 1-141,0-1 19,0 0-17,0 1 6,0-18 4,0-1-2,0 19-13,0-1 2,0 0 3</inkml:trace>
    </iact:actionData>
  </iact:action>
  <iact:action type="add" startTime="53981">
    <iact:property name="dataType"/>
    <iact:actionData xml:id="d5">
      <inkml:trace xmlns:inkml="http://www.w3.org/2003/InkML" xml:id="stk5" contextRef="#ctx0" brushRef="#br0">6897 5733 0,'-17'0'41,"17"17"12,0 1-32,0 0-4,0 34 16,0-34-11,0 0 2,0-1-19,0 1 8,0 0 3,0-1 28,0 1-29,17-18-7,-17 18 9,0-1 15,18-17-31,-18 18 18,17-18 46,1 0-57,17 0 0,89 17 9,70 1 1,-71 17-4,89 18 5,-159-35-5,35-18-11,-53 18-2,-17-18 5,35 17 2,-35-17 13,-1 0-4,1 0 1,-1 0-6,1 0-10,0 0 6,-1 0 12,19 0-17,-19 0 29,-17-17 3,18 17-18,-18-18 37,18 0-23,-18 1-3,0-1 5,0 0-19,0 1 65,0-1-71,0 0 9,0 1 3,0-18-7,0 17 4,0 0 0,0 1 1,17-1-2,-17 0-12,0 1 14,18 17-1,-18-18 0</inkml:trace>
    </iact:actionData>
  </iact:action>
  <iact:action type="add" startTime="57682">
    <iact:property name="dataType"/>
    <iact:actionData xml:id="d6">
      <inkml:trace xmlns:inkml="http://www.w3.org/2003/InkML" xml:id="stk6" contextRef="#ctx0" brushRef="#br0">19403 988 0,'18'0'24,"-1"17"-21,-17 19 3,18-1-1,0 0 3,-1 1 1,-17-19 0,0 18 2,36 18 13,-1 71 11,-35-89-18,35 53-13,-35-35 1,18-17 2,-18 52 8,17 35 1,-17 18 1,18-70 0,17 123-1,-17-53 4,-18-106-7,0 1-8,0-1-2,0 0 2,0-17 2,0-1 7,0 36 2,0 0 1,0-18-1,0 18 0,0 0 3,0-17-2,0-1-3,0-17-12,0-1 6,0 1 0,0-1 9,0 1-1,0 0 17,0-1-16,0 1 0,0 0 0,0-1-2,0 71-14,0-35 6,0-17 3,0 87 10,0-70-5,0-35 6,0-1-12,0 1-6,0 0-2,0-1 29,0-34 92,0-1-115,0 0 12,0-35-18</inkml:trace>
    </iact:actionData>
  </iact:action>
  <iact:action type="add" startTime="59073">
    <iact:property name="dataType"/>
    <iact:actionData xml:id="d7">
      <inkml:trace xmlns:inkml="http://www.w3.org/2003/InkML" xml:id="stk7" contextRef="#ctx0" brushRef="#br0">19297 635 0,'18'0'53,"0"0"-28,-18 18-10,17-18 47,18 0-44,18 0-2,-17 0 1,17 0 0,35 0-1,53 0 3,-71-18-6,-34 18-10,52 0-2,-18 0 7,1 0 1,17 0 7,-70 0 1,-18 18 44,0 17-39,17 18-21,1 0 15,0 17 1,-1 1-2,1-18 1,0 35 2,35 53 0,-36-88-6,-17 35-10,18-53-1,0 71 7,-1-17-1,1 69 10,52 36-1,-52-53 1,35 89 2,17 34-5,-52-105 2,0 35 1,17-70 0,-17-1 0,-18-35-1,17 53-14,-17-88 5,18 18 2,0 123 7,-1-88 0,-17-36 0,0-52 34,-17-18 14,-19 0-56,-34 0 4,-36 17 5,-18-17 0,36 0-2,0 0-13,35 0-1,-35 0 12,35 0-11,-35 0 17,17 0-3,54 0-2,17-17 133,35-54-138</inkml:trace>
    </iact:actionData>
  </iact:action>
  <iact:action type="add" startTime="61011">
    <iact:property name="dataType"/>
    <iact:actionData xml:id="d8">
      <inkml:trace xmlns:inkml="http://www.w3.org/2003/InkML" xml:id="stk8" contextRef="#ctx0" brushRef="#br0">21255 653 0,'0'17'38,"0"19"-31,0-1 1,18 0 0,-18 18 0,0 18 0,17-1 3,-17-52-6,36 193 20,-19-122-17,1 175 17,-18 18-8,35-70-2,-35 53 1,18-142 1,0 18 0,-18-88-3,0-18-13,17 54 0,-17-36 14,0 35-13,18 71 14,-1-1 1,1-17 0,17-35-1,-17 0 1,0 0 0,-18 0 2,17-36-5,1 18-9,-18-35 1,18-35 1,-18 0 44,17-1-25,19 19-5,16 17-20,19-1 17,-18-16-4,17 17-12,-52-36 3,0 1 11,-1-18-5,1 18-8,0-1 1,-18 1 21,17-18 31,1-18-53,-18-17 6,35 0 8,1-1-1,16-17 1,1 18-1,0 0 1,-17 0 2,-1 35-6,0-18-11,-17 0-1,17 18 5,18 0 6,17-17 2,19-1 2,-19 18 1,-17-18-1,-35 18 1,17-17 1,-17 17-2,-18-18 96,0-17-103,0 0 4,0-1 1,0 1-12,0-18 5,0 0 2,0-17-3,0-1 5,-18-123 7,18-18-3,-35-123 5,35 265-6,0 17 0,-18-88-12,0 105-1,18-52 8,-17 18 13,17-124-20,-35 52 14,17 19 0,0 0 1,18 34-1,-17 1 1,17-35 4,0 70-4,-18-35-12,18-1-4,0 19 6,-18-107 10,-17 19-2,17 69 3,1 37-2,17 34 1,-18-17 1,18-18-2,-17 17 1,-1 19-1,0-1 1,18 1 1,-17 17 40,-36 0-42,17 0-7,-122 0 6,-107 0 2,89 0-1,-89 0 0,159 0 3,71 0-5,17 0 60,1 0-50,-1 0 9</inkml:trace>
    </iact:actionData>
  </iact:action>
  <iact:action type="add" startTime="65745">
    <iact:property name="dataType"/>
    <iact:actionData xml:id="d9">
      <inkml:trace xmlns:inkml="http://www.w3.org/2003/InkML" xml:id="stk9" contextRef="#ctx0" brushRef="#br0">8608 5909 0,'18'0'241,"35"0"-232,0 0 3,17 18-10,159-1 25,248-17 6,-213 0-17,-87 0 1,105 0 1,-212 0-12,19 0 5,34 18 5,18 17 2,0-35 1,-70 0-2,176 0-14,-141 0 2,-36 0 1,54 0 11,17 0-4,53 0-11,-53 0 5,-35 0 2,70 0 9,-35 0 1,18 0-1,-106 0-7,35 0-9,18 0 0,-35 0 5,17 0 1,-35 0 9,17 0-3,18 0-12,-17 0-2,17 0 7,-17 0 6,140 0 1,-70 0 5,-88 0-5,36 0-13,-54 0 0,35 0 8,-17 0-1,18 0 4,52-17 6,124 17 1,-53 0-4,-35 0 0,0 0 0,-53 0 2,70 0 1,106 0 1,-176 0-19,35 0 7,-88 0 1,88 0 8,-70 0 0,70-18-15,-88 18 16,35 0-14,71-35 17,-89 35-11,1 0-5,-18-18 1,-18 18 3,124-35 9,0-1 0,35 36-1,-89-17 0,37 17-14,-37 0-1,-16 0 6,-19 0 1,71-18 8,0 18 2,36 0-3,-71 18 3,-89-18-3,1 0 2,17 0 1,-17 0-3,-1 0 2</inkml:trace>
    </iact:actionData>
  </iact:action>
  <iact:action type="add" startTime="79881">
    <iact:property name="dataType"/>
    <iact:actionData xml:id="d10">
      <inkml:trace xmlns:inkml="http://www.w3.org/2003/InkML" xml:id="stk10" contextRef="#ctx0" brushRef="#br0">12559 5186 0,'-17'0'101,"17"-18"-46,0 1-47,0-1 12,0-17-5,0 17-12,0-17-3,0-1 6,0 1 3,0 18 15,0-1-15,0 0 9,0 1 13,0-1-11,0 0-3,0 1-1,0-1-3,0-17-12,0 17 5,0 0 6,0 1 25,0-1-12,0 1 12,0-19-29,-18 36 1,18-35 6,0 17 2,-18 18 2,18-17 0,-17-1-3,-19 0 4,1 18-6,0-17 3,-18 17-3,-35 0 3,-18 0-2,-35-18 2,0 18 3,70 0-7,-17 0-6,35 0-1,0-17-4,-35 17 3,17 0 0,1 0 4,-54 0 7,-70 0 4,18 0-4,17 0 1,-35 17-2,35-17 0,-105 0 4,87 0-3,1 0 2,-36 0-1,18 0 0,36 0-1,-1 0 1,71 0-5,35 0-10,-36-17-1,37 17 6,-54 0 4,35 0 3,18 0 2,-70 0-15,88-18 6,-1 18 2,19 0 9</inkml:trace>
    </iact:actionData>
  </iact:action>
  <iact:action type="add" startTime="81251">
    <iact:property name="dataType"/>
    <iact:actionData xml:id="d11">
      <inkml:trace xmlns:inkml="http://www.w3.org/2003/InkML" xml:id="stk11" contextRef="#ctx0" brushRef="#br0">7797 4674 0,'-18'0'3,"18"18"20,0 0-1,-18-18 26</inkml:trace>
    </iact:actionData>
  </iact:action>
  <iact:action type="add" startTime="90446">
    <iact:property name="dataType"/>
    <iact:actionData xml:id="d12">
      <inkml:trace xmlns:inkml="http://www.w3.org/2003/InkML" xml:id="stk12" contextRef="#ctx0" brushRef="#br0">1570 7920 0,'-17'0'77,"17"18"-46,-18-1-12,0 71 10,1-70-12,17 0-13,0-1 8,0 1 6,0 17-2,0 0 7,0 1-14,-18 17 8,18-36-1,0 1 2,0 0 1,0-1-3,0 1 10,35-18 116,36 0-137,35 0 4,0 0 7,-36 0-1,177 0-14,-141 0 7,0 0 1,88 0 7,-53 0 1,-35 0-1,-1 0 1,1 0 1,-53 0-3,0 0-13,18 0-1,17 0 11,-53 0-10,71 0 18,35 0 3,-88 0-17,0 0-5,17 0 3,-17 0 10,36 17 2,-36-17 1,-1 0-16,1 0 4,-17 0 6,17 0 5,-18 0 1,18 18-1,0-18 1,17 18 3,-52-18-7,17 0-8,0 0 1,36 17-5,-18-17 4,0 0 11,-18 18-1,53-18-13,-52 0 13,-1 0-14,0 0 15,-17 0 3,-1 0 7,1 0-18,17 0 8,1 0 0,52 0-15,-53 0 4,36 0 6,52 0 4,-35 0 5,-35 0-4,-35 0 1,-18-18 25,17 18-27,1-17-4,17-1 1,1 18 7,-19-18-4,19 18 4,-19 0-3,1-17-12,0 17 18,-1 0-13,1 0 13,-18-18 435,0 1-449,0-1 5,0 0-3,0 1-5,0-1 12,0 0 7,0 1-16,0-1 5,0-17 8,0 17 12</inkml:trace>
    </iact:actionData>
  </iact:action>
  <iact:action type="add" startTime="94768">
    <iact:property name="dataType"/>
    <iact:actionData xml:id="d13">
      <inkml:trace xmlns:inkml="http://www.w3.org/2003/InkML" xml:id="stk13" contextRef="#ctx0" brushRef="#br0">14217 6897 0,'0'17'148,"0"1"-132,0 17 9,0-17-7,0 0-7,-17-18-3,17 17 19,17-70 153,-17 36-173,53-36 13,-35 53-10,-18-18 6,35-17-15,-17 17 14,-1 1-14,19 17 15,-36-18 0,17 18 39,1 0-27,17-18-20,1 18 3,34 0 6,18 0 1,36 0 5,-71 0-12,52 0 2,-52-17-10,-17 17-1,105-18 3,-88 18 6,70-18 5,-17 18 1,17 0-1,-17 0 2,-35 0-7,-1 0-8,-17 0-1,0 0 12,141 0 4,-70 0-17,-18 0 5,35 0 17,-53 0-21,53 0 16,141 0-17,-141 0 1,0 0 13,53 0 1,-88 0 2,-35 0-5,-54 0-10,19 0-2,-36 18 7,17-18 12,1 0 22,17 18-28,1-18 0,34 17 6,-35 1-9,1-18-6,-19 0-2,1 0 8,-18 18 4,0-1 57,18 54-61,17-18-4,-35 0 3,0 70 6,0 142 4,18-177-6,-1-70 3,-17-1-16,18-17 83,-1 0-62</inkml:trace>
    </iact:actionData>
  </iact:action>
  <iact:action type="add" startTime="97363">
    <iact:property name="dataType"/>
    <iact:actionData xml:id="d14">
      <inkml:trace xmlns:inkml="http://www.w3.org/2003/InkML" xml:id="stk14" contextRef="#ctx0" brushRef="#br0">5874 7832 0,'0'17'33,"0"1"-22,0 0-6,0 17 3,0-17-2,0-1 5,0 1 3,0-1 2,0 1 15,0 17-29,0-17 30,53-18-13,35 18-4,53-1 1,194 19 1,18-36 0,-212 0-16,177 35 7,-177-35-1,494 0 10,-247 0 0,-71 0-1,1 0 2,-53 0-3,123 0 9,-124 0-9,89 0 0,-71 0-1,71 0 3,-53 0 0,88 17-1,-141-17 3,-106 18-7,0-18-10,53 0-1,-88 0 7,70 0-1,-70 0 10,0 0-2,17 0-13,-105 0 13,35 0-14,-35 0 16,52-35 0,18 17-1,36 1 1,17-36 1,-53 35-5,-35 0-10,0 18-2,-35-17 5,17-1 2,-17 18 10,-18-18-2</inkml:trace>
    </iact:actionData>
  </iact:action>
  <iact:action type="add" startTime="104206">
    <iact:property name="dataType"/>
    <iact:actionData xml:id="d15">
      <inkml:trace xmlns:inkml="http://www.w3.org/2003/InkML" xml:id="stk15" contextRef="#ctx0" brushRef="#br0">8820 7073 0,'0'-17'19,"0"-1"-6,0 0-4,0 1-1,0-1 0,17 0 0,19 1 0,-1-36 13,106-18 17,-88 54-26,0-1-7,17 0 6,1 18-9,0-35 3,-18 35 5,88 0 7,17 0 1,89 18-1,-53-1-1,-88 1-1,88 35-13,-70-35 4,34 34 4,36-16 7,-52 34-1,-72-17 3,-52-35-2,-18-1 1,0 1-3,0 0-1,17 70-12,-17-53 5,0 0 1,0 54 9,-17 34-1,-19-17 2,1-18 1,18-53-7,-19 18-11,19-35 15,-1 17-15,-35 18 17,18-35-3,-89 52-14,54-52 4,-18 0 7,-177 35 4,53-53 0,-52 0 0,-54 0 1,71 0-1,-229-36 2,300 1-1,87 17-1,54 1 0,35-18 3,0-18-3,18-36 6,-1 36-12,1 18-4,0 0-2,-1 0-2,1-1 5,0 1 13,17-53-6,71 0 1,-18 35 0,71-35 2,70 35 1,-70 17 2,-106 36-15,0 0-2,35 0 3,-53 0 11,18 0-3,18 0-12,-36 0 12,-18 0 3</inkml:trace>
    </iact:actionData>
  </iact:action>
  <iact:action type="add" startTime="117758">
    <iact:property name="dataType"/>
    <iact:actionData xml:id="d16">
      <inkml:trace xmlns:inkml="http://www.w3.org/2003/InkML" xml:id="stk16" contextRef="#ctx0" brushRef="#br0">988 9137 0,'-18'18'330,"1"17"-314,-1-35-7,1 35-2,-72 53 21,36 18 4,18-35-14,18-36-1,-1 0-2,0 18-14,1-18 15,17-17-9,-18 17 3,0 36 6,1 17 2,-1 18-3,-17 35 2,-18 18-1,35-53 2,-17 35-2,17 35 2,1-52 0,-1-54-2,0 18 2,1-17-3,-1 35-12,18-53 1,-18 35 6,1 53 7,-1-35-1,18 35 2,-35 0-5,17 18 5,18-53-1,0-53-2,0 35-14,0-35 0,0-18 8,0 18 2,0 17 4,0 1-1,0 35 2,0 35 0,0-53 2,0 0-2,0 1 0,0 16 1,18 19-1,-18-89 2,18 36 2,-18-36-3,0-17-5,17 17-11,-17-18 2,0 19 14,18 34-2,-1-17 1,1 18 0,0-1 0,52 54 1,-34-18-1,-1 17 1,-17-88-14,17 18 11,-18 0 4,1-17-5,0 16-11,17-16-1,-17 34 6,-1-34 2,19 52 8,16 35 0,1-52-1,-35-36 0,0-35 1,-36 0 143,18-18-157</inkml:trace>
    </iact:actionData>
  </iact:action>
  <iact:action type="add" startTime="125129">
    <iact:property name="dataType"/>
    <iact:actionData xml:id="d17">
      <inkml:trace xmlns:inkml="http://www.w3.org/2003/InkML" xml:id="stk17" contextRef="#ctx0" brushRef="#br0">1500 10037 0,'0'0'0,"-18"17"5,0 1 4,1-1-4,-1 54 25,0 35 2,18-71-16,0 0 1,0 18 0,18-35 0,17-18-13,-17 18 3,35-1 0,53 1 8,70 17 2,106-17-1,1-18 4,-107 0-9,0 0-10,-70 0 2,141 0 11,-88 0 2,-53 0-14,35 0-1,70 0 7,-69 0 4,105 0 3,17 0-1,-123-35-10,-17 35 8,52 0 5,-52 0-1,-19-18 0,37 18 1,-107 0-2,18 0-13,0 0-1,0 0 7,17 0 1,54 0 10,-1 0-3,-17 0-1,35 0 2,-18 0 2,-70 0-6,-17 0 4,-1 0-1,-17 0 1,-1 0 21,1-18 68,-1 1-104,1 17 14,0-18-9,-1 0 8,19 1 0,-36-1 4,0 0 36,17 1-46,19-19-3,-1 19 4,0 17 8,-17-18-2,-1 1 2,1 17-2,-18-18 55,18 18-62,-1 0-5,1-18 12,0 18-1,17 0 4,-17 0-3,-18-17 16,17 17-10,-17-18 36,0 0 107,0 1-142</inkml:trace>
    </iact:actionData>
  </iact:action>
  <iact:action type="add" startTime="128065">
    <iact:property name="dataType"/>
    <iact:actionData xml:id="d18">
      <inkml:trace xmlns:inkml="http://www.w3.org/2003/InkML" xml:id="stk18" contextRef="#ctx0" brushRef="#br0">1270 11553 0,'0'18'15,"0"0"9,0-1-14,0 19 20,0-19-1,0 36-28,0-35 4,0 0 6,0 17 7,0-18 1,0 1-1,0 0-15,0-1 5,18-17 11,-18 18-4,18-18 32,17 0-37,18 0 0,53 18 7,-1-18 0,-34 0 4,88 0-17,-71 0-3,-17 0 6,70 0 9,0-18 1,-53-17-13,-35 35 11,88-18 4,-88 18-7,17-18-7,1 18-1,0 0 1,17 0 12,-35-17-15,17 17 15,18 0-15,-17-18 3,-18 18 5,35 0 7,53 0-1,-70-17 3,35 17 2,-54 0-12,19 0-3,-18 0-5,18 0 0,-19 0 9,54 0 7,0 0-1,0 0 0,35 0 6,-88 0-10,18 0-7,-19 0-2,1 0 1,-35 0 2,17 0 10,18 0-1,-18 0-13,-17 0-1,17 0 5,-17 0 2,53 0 9,34 0-1,37 0 2,-1 0 0,0 0 1,-71 17-6,36-17-9,35 0 2,-35 0 4,-18 18 3,-17-18-11,17 0 4,-35 0 3,53 0 8,-36 0-2,-52 0 3,0 0-2,-1 0 74,1 0-74,0 0-1,-1 0-7,1 0-2,-1 0 10,1 0-1,0 0-13,-1 0 5,1 0 1,0 0 10,-1 0 5,1-18 101,-18 1-110,0-1 3,18 18 5,-18-18-21,17-17 14,1 35-13,-18-18 14,17 1-1,-17-1 2,18 0 32,-18 1-30,0-1 24,18 18-34,-18-18 9</inkml:trace>
    </iact:actionData>
  </iact:action>
  <iact:action type="add" startTime="132012">
    <iact:property name="dataType"/>
    <iact:actionData xml:id="d19">
      <inkml:trace xmlns:inkml="http://www.w3.org/2003/InkML" xml:id="stk19" contextRef="#ctx0" brushRef="#br0">7179 9966 0,'0'0'2,"0"18"42,0-1-23,0 1-18,0 17 27,0-17 17,0-1-46,0 1 23,0 0-2,0-1-7,0 1 10,36-18 94,-1 18-111,0-18-1,18 0 6,-18 0 5,36 0-17,-18 0 6,17 0 4,19 0 6,-1 0-4,-53 0-6,-17 0 1,35 0 11,0 0-3,-1 0 0,-16 0 0,17 0 1,-18 0-2,-17 0-14,-1-18 0,1 18 7,0 0 1,17 0 8,35-18-1,19 18 3,-19 0-3,-17 0-11,106-17 0,-89 17 15,18 0-17,18 0 12,18 0-13,-54-36 11,-17 36-11,88 0 14,-88 0 2,71-17-2,-36 17 0,18 0 2,-36 0-2,19-18-11,-37 18 1,1-17 3,53 17 6,0-18 1,0 18 1,70-18-1,-35 18 0,18 0 0,88 0 2,-141 0-17,-36 0 6,36 0 17,124 0-23,52 0 14,-70 0 2,17 0-1,-88 0 3,-18 0-3,1-17 0,105 17 1,53-36 0,71 36 0,18-17-1,-72 17 0,-87 0 1,53-18 1,-142 18-3,-52-18-13,70 18-1,-18 0 5,-70 0 18,159 0-23,-53-35 16,-54 35-1,1 0 0,0 0 5,-53 0-9,0 0-1,53 0-10,-89 0 23,107 0-21,-36 0 14,-70 0-3,-1 0 1</inkml:trace>
    </iact:actionData>
  </iact:action>
  <iact:action type="add" startTime="137709">
    <iact:property name="dataType"/>
    <iact:actionData xml:id="d20">
      <inkml:trace xmlns:inkml="http://www.w3.org/2003/InkML" xml:id="stk20" contextRef="#ctx0" brushRef="#br0">6862 15293 0,'18'18'108,"17"-18"-99,35 17-2,-17-17 2,53 18 16,-35-1 9,-54-17-15,1 0 12,0 0 32,-1 0-40,-17-17-10,18-1 5,-1 1-1,19-1-13,-36 0 4,17 18 3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2:58:43.577"/>
    </inkml:context>
    <inkml:brush xml:id="br0">
      <inkml:brushProperty name="width" value="0.05292" units="cm"/>
      <inkml:brushProperty name="height" value="0.05292" units="cm"/>
    </inkml:brush>
  </inkml:definitions>
  <iact:action type="add" startTime="9047">
    <iact:property name="dataType"/>
    <iact:actionData xml:id="d0">
      <inkml:trace xmlns:inkml="http://www.w3.org/2003/InkML" xml:id="stk0" contextRef="#ctx0" brushRef="#br0">2029 3563 0,'35'0'280,"0"18"-270,1-18-4,-19 0 5,19 0-6,-19 0 1,18 0 3,1 0-1,-1 17 0,71-17 23,-89 0-1,36 18-25,-35-18-1,0 0 51,-1 0-38,1 0-6,17 0 10,-17 0-19,0 0 1,17 0 13,-18 0 1,54 0-13,-53 0 4,-1 0-3,1 0 11,0 0 1,-1 0-1,1 0 4,-1 0-6,1 0 2,17 0 1,1-18-14,34 18 15,1-17-3,-1 17 0,-17 0 3,-35 0-2,0 0 18,-1 0-19,1 0 4,35-18-6,-18 18 4,18 0-1,17 0 1,-17 0 0,18 0 6,-53 0-12,-1 0 6,1 0 194,-1 0-178,1 0-12,0 0-7,-1 0 10,1 0-10,0 0 8,-1 0-10,19 0 248,-19 0-252,36 0 1,-18 18-2,36-18 19,-53 17 6</inkml:trace>
    </iact:actionData>
  </iact:action>
  <iact:action type="add" startTime="12232">
    <iact:property name="dataType"/>
    <iact:actionData xml:id="d1">
      <inkml:trace xmlns:inkml="http://www.w3.org/2003/InkML" xml:id="stk1" contextRef="#ctx0" brushRef="#br0">441 2928 0,'-17'18'73,"-1"35"-65,0 0 0,1-36-2,-54 230 23,18-35 4,53-124-15,0-17-3,0 17 1,0 18 1,-17 35 0,17-35 1,0-18-5,0-35-10,0 35-2,0 71 3,0 52 14,0-105-9,0-53-6,0 53 1,0-18 11,0-17-3,0-19-6,0 19-3,0-18 4,0-18-3,17 1 10,-17 105 3,0-71-2,0 18 3,18 36-2,-18-1 1,0-52-1,0 17 5,0-35-18,0 0 5,0 0-1,0-18 6,0 0 2,0 54-14,0-19 5,0 1 4,0-1 7,0-17 3,0-35-6,0-1 5,0 1-7,0 0-9,0-1 21</inkml:trace>
    </iact:actionData>
  </iact:action>
  <iact:action type="add" startTime="15643">
    <iact:property name="dataType"/>
    <iact:actionData xml:id="d2">
      <inkml:trace xmlns:inkml="http://www.w3.org/2003/InkML" xml:id="stk2" contextRef="#ctx0" brushRef="#br0">4657 3034 0</inkml:trace>
    </iact:actionData>
  </iact:action>
  <iact:action type="add" startTime="18422">
    <iact:property name="dataType"/>
    <iact:actionData xml:id="d3">
      <inkml:trace xmlns:inkml="http://www.w3.org/2003/InkML" xml:id="stk3" contextRef="#ctx0" brushRef="#br0">4692 2928 0,'0'0'1,"18"0"2,0 0 86,-18 18-69,17-18-17,1 0 5,-1 17 7,1-17-14,0 0 5,35 0 10,-36 0 22,19 0-37,-19 0 32</inkml:trace>
    </iact:actionData>
  </iact:action>
  <iact:action type="add" startTime="19251">
    <iact:property name="dataType"/>
    <iact:actionData xml:id="d4">
      <inkml:trace xmlns:inkml="http://www.w3.org/2003/InkML" xml:id="stk4" contextRef="#ctx0" brushRef="#br0">6227 2928 0,'0'-18'76,"17"18"-71,19 0 3,-19 0-1,72 0 22,87 0 3,-88 0-14,-53 0-4,142 0-12,-107 0 4,-17 0 4,36 0 6,-54 0 0,-18 0 128,1 0-117,0 0-20,17 0 1,-17 0 9,-1 0-5</inkml:trace>
    </iact:actionData>
  </iact:action>
  <iact:action type="add" startTime="20806">
    <iact:property name="dataType"/>
    <iact:actionData xml:id="d5">
      <inkml:trace xmlns:inkml="http://www.w3.org/2003/InkML" xml:id="stk5" contextRef="#ctx0" brushRef="#br0">8449 2822 0,'18'0'31,"0"0"-27,105 18 19,53 35 10,-123-53-14,-35 0-7,0 0-9,-1 0-1,1 0 3,17 0 18,1 0-22,-19 0 15,54 17-15,-36-17 4,0 0 7,1 0 5,-19 0-1,18 0 1,-17 0 2,17 0 0,-17 0-5,0 0 3</inkml:trace>
    </iact:actionData>
  </iact:action>
  <iact:action type="add" startTime="21984">
    <iact:property name="dataType"/>
    <iact:actionData xml:id="d6">
      <inkml:trace xmlns:inkml="http://www.w3.org/2003/InkML" xml:id="stk6" contextRef="#ctx0" brushRef="#br0">8590 1147 0,'0'17'21,"-17"36"-11,17-18-4,0-17 4,0 17-2,0 1-2,0-19 3,0 1 5,0-1-13,0 36 26,17-17 6,-17-19-15,18-17-4,-18 18-12,18-18 15,-1 0 31,19-18-47,-19 1 15,19-19 2,-19-17-2,1 18 0,-1 18 3,19-72-15,-36 72 1,17-1 3,-17-17 7,-17 35 31,-19 0-33,1 0-4,18 0 7,-19 0-1,1 0-13,0 0-1,-36 17 13,36-17-14,17 18 22,1-18-10</inkml:trace>
    </iact:actionData>
  </iact:action>
  <iact:action type="add" startTime="22873">
    <iact:property name="dataType"/>
    <iact:actionData xml:id="d7">
      <inkml:trace xmlns:inkml="http://www.w3.org/2003/InkML" xml:id="stk7" contextRef="#ctx0" brushRef="#br0">8820 1235 0,'0'17'3,"-36"19"6,36-19 7,-17 1-10,17 0 10,0-1 48,35-17-41,230 0 11,-177 0-18,-35-35 2,-36 17 1,-17 1 10,0-1-27,0 0 21,0 1 3,0-19-20,0 19 5,-35-18 6,18 35-7,-1-18 6</inkml:trace>
    </iact:actionData>
  </iact:action>
  <iact:action type="add" startTime="23766">
    <iact:property name="dataType"/>
    <iact:actionData xml:id="d8">
      <inkml:trace xmlns:inkml="http://www.w3.org/2003/InkML" xml:id="stk8" contextRef="#ctx0" brushRef="#br0">9225 1111 0,'18'18'30,"0"-18"81,-18 18-104,17-1 2,-17 1 2,0-1 4,0 1 2,18-18 0,17 0 109,1 0-124,-1 0 4,106 0 10</inkml:trace>
    </iact:actionData>
  </iact:action>
  <iact:action type="add" startTime="29117">
    <iact:property name="dataType"/>
    <iact:actionData xml:id="d9">
      <inkml:trace xmlns:inkml="http://www.w3.org/2003/InkML" xml:id="stk9" contextRef="#ctx0" brushRef="#br0">8467 3369 0,'35'0'210,"1"0"-199,-1 18 2,-18-18-5,1 0 29,0 17-36,-1-17 33</inkml:trace>
    </iact:actionData>
  </iact:action>
  <iact:action type="add" startTime="30497">
    <iact:property name="dataType"/>
    <iact:actionData xml:id="d10">
      <inkml:trace xmlns:inkml="http://www.w3.org/2003/InkML" xml:id="stk10" contextRef="#ctx0" brushRef="#br0">9755 3351 0</inkml:trace>
    </iact:actionData>
  </iact:action>
  <iact:action type="add" startTime="42265">
    <iact:property name="dataType"/>
    <iact:actionData xml:id="d11">
      <inkml:trace xmlns:inkml="http://www.w3.org/2003/InkML" xml:id="stk11" contextRef="#ctx0" brushRef="#br0">16316 2875 0,'18'0'70,"0"0"-53,17 18 22,-18-18-17,19 0-20,-1 0 5,-17 0 3,105 0 6,-35 0 0,53 0 1,-35 0 0,0 0 2,-35 0-5,35 0-12,-71 17 4,-18-17 21,36 0-25,-35 0 20,17 0-15,-17 0-3,17 18 1,-17-18 4,-1 0 9,1 0-4,0 18-12,17-18-1,-17 0 6,-1 0 1,36 0 10,0 0-3,18 0 1,-18 0-10,-18 0 5,35 0 6,1 0 0,-36 0 4,1 0-10,-1 0-6,-18 0-3,1 0 1,0 0 4,-1 0 10,1 0 0,53 0 0,-1 0-1,1 0 2,17 17-2,-18-17 0,-34 0-1,17 0-13,17 0 5,-52 0 2,17 0 9,18 0 0,0 0 2,-35 0-11,17 0-7,-18 0 16,1 0-3,0-17 4,-1 17-6,1 0-11,0 0 15,17 0-10,0-18 4,36 18 9,-18 0-10,-36 0-5,19 0-2,17 0 3,-1-18 0,19 18 10,-18 0-1,-18 0-11,18-17 3,-18 17-3,1 0-3,-19-18 8,1 18-1,0 0 10,-1-17 4,1 17 4,0 0-25,-1 0 15,1 0 0,-1 0 3,19 0-3,-19-18 1,19 18-2,-19-18 3,1 18-2,0 0 4,-1 0-7,1 0-9,-1 0 4,1 0 24,0 0-11,-1 0-11,1 0 15,0 0-17,-1 0-6,1 0 16,0 0-3,-1 0 0,1 0 0,-1 0 26,1 0-17,17 0-9,18 0-1,-17 0-10,-1 0 3,0 0-1,0 0 12,-17 0-3,0 0 1,-1 0 9</inkml:trace>
    </iact:actionData>
  </iact:action>
  <iact:action type="add" startTime="50851">
    <iact:property name="dataType"/>
    <iact:actionData xml:id="d12">
      <inkml:trace xmlns:inkml="http://www.w3.org/2003/InkML" xml:id="stk12" contextRef="#ctx0" brushRef="#br0">13759 3298 0,'17'0'149,"19"0"-127,-1 0-14,-18 0 0,19 0 1,-1 0 1,0 0-5,36 0 38,-1 0-8,-52 0-20,35 0-14,-35 0 6,35 0 2,-1-17 10,-34 17 1,17 0-9,1 0-6,-19-18-2,1 18 3,0 0-1,-1 0 11,19 0-1,16 0-13,-34 0 6,0 0 1,52 0 10,-17 0-5,0 0 3,-18 0-1,36 0 1,-18 0-2,0 0 1,-36 0 1,19 0 0,-1-17 4,-17 17-6,-1 0 3,1 0-6,-1 0-8</inkml:trace>
    </iact:actionData>
  </iact:action>
  <iact:action type="add" startTime="53409">
    <iact:property name="dataType"/>
    <iact:actionData xml:id="d13">
      <inkml:trace xmlns:inkml="http://www.w3.org/2003/InkML" xml:id="stk13" contextRef="#ctx0" brushRef="#br0">18133 3369 0,'18'0'97,"-1"0"-93,1 0 3,53 0 23,-18 0 8,-36 0-28,-17 18 40,18-18-34,-1 0 46,1 0-37,0 0-20,-1 0 5,19 0 7,-19 0-1</inkml:trace>
    </iact:actionData>
  </iact:action>
  <iact:action type="add" startTime="67464">
    <iact:property name="dataType"/>
    <iact:actionData xml:id="d14">
      <inkml:trace xmlns:inkml="http://www.w3.org/2003/InkML" xml:id="stk14" contextRef="#ctx0" brushRef="#br0">1905 4322 0,'18'17'125,"17"-17"-117,18 0-7,18 18 2,-54-18 5,54 0-1,-18 0 3,35 17 19,18-17-27,-53 0 30,53 18-30,-89-18 60,1 0-46,0 0-5,17 0-3,88 0 9,-17 35-1,-18-17 2,-17-18 1,-53 0-4,-1 0 3,1 0-1,-1 0 38,19 0-46,52 0 9,-35 0 0,17 18-4,-34-18 3,-1 0-1,0 0 5</inkml:trace>
    </iact:actionData>
  </iact:action>
  <iact:action type="add" startTime="74569">
    <iact:property name="dataType"/>
    <iact:actionData xml:id="d15">
      <inkml:trace xmlns:inkml="http://www.w3.org/2003/InkML" xml:id="stk15" contextRef="#ctx0" brushRef="#br0">7109 4357 0,'17'0'40,"1"0"-32,0 0-1,17 0 1,36 17 21,140 19 3,-70-19-14,-88 19-17,18-36 6,-18 0 4,35 0 5,0 0 0,-70 0 1,-1 0 10</inkml:trace>
    </iact:actionData>
  </iact:action>
  <iact:action type="add" startTime="75445">
    <iact:property name="dataType"/>
    <iact:actionData xml:id="d16">
      <inkml:trace xmlns:inkml="http://www.w3.org/2003/InkML" xml:id="stk16" contextRef="#ctx0" brushRef="#br0">8996 4039 0,'18'0'515,"-1"0"-508,19 0 1,-19 0 2,19 0-3,-1 0-1,-17 0 2,-1 0-2,1 0 3,35 0 20,-36 0 6,1 0-20</inkml:trace>
    </iact:actionData>
  </iact:action>
  <iact:action type="add" startTime="78975">
    <iact:property name="dataType"/>
    <iact:actionData xml:id="d17">
      <inkml:trace xmlns:inkml="http://www.w3.org/2003/InkML" xml:id="stk17" contextRef="#ctx0" brushRef="#br0">6033 4745 0,'17'0'53,"19"17"-11,122-17-9,89 0 1,-211 0-19,-1 0-13,-17 0 36,-1 0 125,1 0-156,0 0 16,-1 0-21,1 0 159,-1 0-130,1 0-15,0 0 9,-1 0 83,1 0-68,0 0-26,-1 0 15,1 0-20,0 0 7,17 0 1,-17 0 5,-1 0 24</inkml:trace>
    </iact:actionData>
  </iact:action>
  <iact:action type="add" startTime="89664">
    <iact:property name="dataType"/>
    <iact:actionData xml:id="d18">
      <inkml:trace xmlns:inkml="http://www.w3.org/2003/InkML" xml:id="stk18" contextRef="#ctx0" brushRef="#br0">13000 4427 0,'18'0'94,"17"0"-86,106 0 25,-53 0-3,195 0-22,-248 0-3,53 0-1,-35 0 3,-18 0 2,36 0 9,17 0 1,-35 0-2,18 0-15,-36 0 2,0 0 4,53 0 7,-17 0 3,-1 0-2,-17 0 1,18 0-1,-1 0 2,-34 0-4,-1 0-12,0 0-1,18 0 15,0 0 0,53 0-12,-71 0 8,-17 0-10,52 0 16,1 0-5,-1 0 6,19 0-5,52 0 4,35 0-2,1 18 2,-107-18-17,18 18 13,-35-18-13,35 0 16,-35 17 1,-17-17-1,17 0-1,-36 0 15,18 0-25,-17 0 4,17 0-9,-17 0 6,0-17 10,-1 17-8,19 0 9,-19 0-2,54-36 1,-36 36-1,53 0 5,-52 0-7,-19 0-10,18 0-1,1 0 6,-19-17 7,19 17 0,-19 0 2,89-18 0,-71 18-3,18 0-7,-17 0-4,-1 0-3,18 0 18,-36 0-13,1 0 6,35 0-7,-35 0-1,-18-18 528,17 18-525,1-17 26,0 17-11</inkml:trace>
    </iact:actionData>
  </iact:action>
  <iact:action type="add" startTime="92341">
    <iact:property name="dataType"/>
    <iact:actionData xml:id="d19">
      <inkml:trace xmlns:inkml="http://www.w3.org/2003/InkML" xml:id="stk19" contextRef="#ctx0" brushRef="#br0">19262 4322 0,'18'0'152,"-1"0"-145,1 0 4,17 0-6,18 0 1,194 0 29,18 0-6,-142 0-12,-105 0 1,-1 0 0,1 0-3,35 0-13,-18 0 3,0 0 19,-17 0-22,88 0 14,-71 0 1,1 0-12,-19 0 8,18 0 8,1 0-11,-1 0-4,0 0-4,18 0 2,-18 0 2,54 0 12,-36 0-2,-18 0 0,35 0 0,-34 0 1,17 0-1,0 0 1,-1 0 0,19 0 1,-53 0-5,123 0-11,-53 0 4,-35 0 5,123 0 13,-105 0-15,-18 0-2,17 0 7,-34 0 0,-19 0 3,1 0 13,-1 0-11,1 0-3,17 0 1,1 0-1,-1 0 2</inkml:trace>
    </iact:actionData>
  </iact:action>
  <iact:action type="add" startTime="95254">
    <iact:property name="dataType"/>
    <iact:actionData xml:id="d20">
      <inkml:trace xmlns:inkml="http://www.w3.org/2003/InkML" xml:id="stk20" contextRef="#ctx0" brushRef="#br0">15364 4851 0,'17'0'99,"1"0"-81,17 0-8,89-18 17,-71 18 3,123-18-28,-123 18-1,0 0 4,18 0 4,-19 0 8,-16 0 0,-19 0 3,1 0-4,0 0 0,35 0 2,-18 0-5,0 0 4,53 0-16,-52 0 6,34 0 3,18 0 5,18 0 2,-18 0 2,-52 0-5,-19 0-9,1 0-1,0 18 1,-1-18 1,1 0 11,-1 0 28,1 0 43</inkml:trace>
    </iact:actionData>
  </iact:action>
  <iact:action type="add" startTime="99446">
    <iact:property name="dataType"/>
    <iact:actionData xml:id="d21">
      <inkml:trace xmlns:inkml="http://www.w3.org/2003/InkML" xml:id="stk21" contextRef="#ctx0" brushRef="#br0">16722 4586 0,'0'0'1,"0"-18"15,0 1-13,-18-1 23,18 1-8,0-1 1,0 0 10,-17 1-1,-1-1-8,0 0-3,-17 1-4,18-1-7,-1 18 0,18-18-5,-35 1 12,-1 17 11,1 0-23,0 0 14,-1 0-13,19 0 4,-1 0 3,-17 0 9,17 35-2,-17-17 1,35-1 1,0 1 1,-18 0-15,18-1 0,0 1 3,0 35 9,0 0-1,18-18 2,17 36 0,36-19-1,-1-34 1,1 17 1,-18-17-14,-35-18 2,17 0 1,0 0 7,-17 0 9,-1 0 21,-17-18-42,18-17 17,17 0-4,-35 17 15,18-17-29,-18 0 16,0 17 5,0 0-6,0 1 18,0-1-21,0 0 4</inkml:trace>
    </iact:actionData>
  </iact:action>
  <iact:action type="add" startTime="100966">
    <iact:property name="dataType"/>
    <iact:actionData xml:id="d22">
      <inkml:trace xmlns:inkml="http://www.w3.org/2003/InkML" xml:id="stk22" contextRef="#ctx0" brushRef="#br0">16669 5362 0,'0'18'33,"0"0"-26,0-1 10,0 160 31,0-142-31,0 53-14,0-53-2,0-17 5,0 0 3,18 17 7,-18 0 2,17-17-3</inkml:trace>
    </iact:actionData>
  </iact:action>
  <iact:action type="add" startTime="101798">
    <iact:property name="dataType"/>
    <iact:actionData xml:id="d23">
      <inkml:trace xmlns:inkml="http://www.w3.org/2003/InkML" xml:id="stk23" contextRef="#ctx0" brushRef="#br0">16704 5398 0,'18'0'118,"35"0"-109,106 0 10,17-18-7,71 18 4,70 0 1,-17 0 0,-123-18 0,17 1-2,106-1 5,-195 18-5,-34-35 0,105 17-13,-87 18 5,16 0 0,1 0 11,-18 0-2,1 0 1,-72 0 0,1 0 0,0 0-1</inkml:trace>
    </iact:actionData>
  </iact:action>
  <iact:action type="add" startTime="103644">
    <iact:property name="dataType"/>
    <iact:actionData xml:id="d24">
      <inkml:trace xmlns:inkml="http://www.w3.org/2003/InkML" xml:id="stk24" contextRef="#ctx0" brushRef="#br0">16934 5927 0,'17'0'86,"19"0"-79,52 0 9,317-36 18,-211 19-17,-35 17 2,-88 0-6,-36 0-7,18-18-4,18 0 3,-19 18 1,107-17 9,141-18 2,-124 35-1,1 0 1,-71 0 4,-89 0-9,1 0 4,0 0 0</inkml:trace>
    </iact:actionData>
  </iact:action>
  <iact:action type="add" startTime="104366">
    <iact:property name="dataType"/>
    <iact:actionData xml:id="d25">
      <inkml:trace xmlns:inkml="http://www.w3.org/2003/InkML" xml:id="stk25" contextRef="#ctx0" brushRef="#br0">19315 5256 0,'18'0'54,"-18"18"-46,17 53 17,-17-1-10,0 1 2,0-18 1,18-18 0,-18-17-3,0 17-14,0 0 16,17-17-16,-17 17 16,0 0 0,0-17-2,18 0 2</inkml:trace>
    </iact:actionData>
  </iact:action>
  <iact:action type="add" startTime="126532">
    <iact:property name="dataType"/>
    <iact:actionData xml:id="d26">
      <inkml:trace xmlns:inkml="http://www.w3.org/2003/InkML" xml:id="stk26" contextRef="#ctx0" brushRef="#br0">3899 7779 0,'17'-18'76,"18"0"-67,36 18 1,-36 0 4,36-17 3,17 17 15,-53 0-17,-17 0 63</inkml:trace>
    </iact:actionData>
  </iact:action>
  <iact:action type="add" startTime="127369">
    <iact:property name="dataType"/>
    <iact:actionData xml:id="d27">
      <inkml:trace xmlns:inkml="http://www.w3.org/2003/InkML" xml:id="stk27" contextRef="#ctx0" brushRef="#br0">4075 8184 0,'0'18'85,"53"17"49,-36-17-130,1 0 9,0-18-5,-1 17 3,1-17-6,0 0 4,-1 0 3</inkml:trace>
    </iact:actionData>
  </iact:action>
  <iact:action type="add" startTime="128720">
    <iact:property name="dataType"/>
    <iact:actionData xml:id="d28">
      <inkml:trace xmlns:inkml="http://www.w3.org/2003/InkML" xml:id="stk28" contextRef="#ctx0" brushRef="#br0">3969 8784 0,'18'0'290,"-1"0"-280,1 0 4,17 0-7,1 0 1,-19 0 0,18 0 3,-17 0-7,0 0 13,17 0 12,-17 0 20</inkml:trace>
    </iact:actionData>
  </iact:action>
  <iact:action type="add" startTime="155648">
    <iact:property name="dataType"/>
    <iact:actionData xml:id="d29">
      <inkml:trace xmlns:inkml="http://www.w3.org/2003/InkML" xml:id="stk29" contextRef="#ctx0" brushRef="#br0">7938 8326 0</inkml:trace>
    </iact:actionData>
  </iact:action>
  <iact:action type="add" startTime="160259">
    <iact:property name="dataType"/>
    <iact:actionData xml:id="d30">
      <inkml:trace xmlns:inkml="http://www.w3.org/2003/InkML" xml:id="stk30" contextRef="#ctx0" brushRef="#br0">7744 8678 0,'17'0'90,"1"0"-87,0-17 5,17 17 30,124 0-37,35 0 35,-124 0-19,-17 0-1,18 0-2,-54 0 2,1 0 2,0 0 31</inkml:trace>
    </iact:actionData>
  </iact:action>
  <iact:action type="add" startTime="162287">
    <iact:property name="dataType"/>
    <iact:actionData xml:id="d31">
      <inkml:trace xmlns:inkml="http://www.w3.org/2003/InkML" xml:id="stk31" contextRef="#ctx0" brushRef="#br0">14711 8237 0,'0'0'0,"-35"-17"5,17 17 3,1-18-2,-36 0 23,-53 1 8,71 17-23,17 0-10,-17 0 2,17 0 8,0 0-6,-35 0 9,1 17-1,-1 1 1,0 0 0,35-1 0,0 19 3,1-36-4,-1 0 77,18 17-79,0 1 1,-17 0-6,17-1 7,-18 1 0,18-1 2,0 19 14,0-19-29,0 1 14,0 0-2,0 17 2,0-17 21,0-1-27,0 1 6,0-1 0,0 1 0,0 0 31,18-18 0,-18 17-3,17-17-29,1 18-5,-1-18 5,1 18 1,17-18-3,-17 0 2,0 17 2,-1-17-1,19 0 2,16 0-15,-16 0 0,-19-17 4,1 17 7,-18-18-13,18 18 2,-1-18 17,1 18-1,-18-17-1,18 17-3,-1 0-15,-17-18 15,0 0 2</inkml:trace>
    </iact:actionData>
  </iact:action>
  <iact:action type="add" startTime="165850">
    <iact:property name="dataType"/>
    <iact:actionData xml:id="d32">
      <inkml:trace xmlns:inkml="http://www.w3.org/2003/InkML" xml:id="stk32" contextRef="#ctx0" brushRef="#br0">1447 8978 0,'0'18'42,"-18"-18"-17,18 17-13,0 1-7,0 0 9,-18-1-12,-17 107 23,0 35 9,17-36-18,-35-17 1,18 335 2,35-406-4,-53 106-1,-17 230-12,34-283 5,19 18 3,-19 123 6,1 106 1,-18-17 0,-17 52-2,34-105 2,1-71-1,-18 123 2,53-264-12,0 18 3,0 123 8,0-36 1,0 1-2,0 0 6,-17-53-11,17-53-6,0 17-2,0 89 4,0-106-4,0 53 5,35 17 3,-18 71 3,1-70 4,0 70-2,-1-53 2,36 0 1,-35-70-3,17 105-13,-17-88 0,35 53 4,-36-70 10,1-54-2,17 72-14,-17-36 7,-18-36 1,18 1 6,-1-18 187,1 0-186,-18-18-8,35-35 9,-17 18-11,-18 17 2,0 1 1</inkml:trace>
    </iact:actionData>
  </iact:action>
  <iact:action type="add" startTime="169155">
    <iact:property name="dataType"/>
    <iact:actionData xml:id="d33">
      <inkml:trace xmlns:inkml="http://www.w3.org/2003/InkML" xml:id="stk33" contextRef="#ctx0" brushRef="#br0">4551 9842 0,'18'0'3,"-1"-17"5,1 17 1,0-18 0,-1 1 21,19 17-28,-1-18 2,0 18 16,0-18-4,18 18 4,-17 0-7,-1 0-8,0 0-2,-17 0 2,17 0 1,0 18 9,1 0 1,-19-18 1</inkml:trace>
    </iact:actionData>
  </iact:action>
  <iact:action type="add" startTime="170645">
    <iact:property name="dataType"/>
    <iact:actionData xml:id="d34">
      <inkml:trace xmlns:inkml="http://www.w3.org/2003/InkML" xml:id="stk34" contextRef="#ctx0" brushRef="#br0">6015 9049 0,'0'-36'162,"18"19"-153,17-18 14,-17 17-9,-1 0-10,-17 1-1,18 17 0,0 0 11,-18 17 166,0 19-170,0-1 14,0 106-22,0-106 1,0 36 5,0-1 0,0-34 1,0-1-2,0 0 2,0 18 1,-18 0-5,18-18 19,0 1 8,0 87-31,0-105 5,0-1 26,18-17 80,-1-17-99,1-1-7,17-53 9,0 19 1,-17 16 1,-18 1-16,18 0 7,-18 17 9,0 36 89,-18 17-91,18 0-7,-35 53 5,35 1 3,-18-36 1,18 35 1,-17-18-2,17 1 1,0-36-4,-18 0-8,18-17-1,0 0 6,0-1 7,-18-17 1,1 18 19,-1-18 16,0 0-36,18-18 7,-17 1-6,17-19-5</inkml:trace>
    </iact:actionData>
  </iact:action>
  <iact:action type="add" startTime="175793">
    <iact:property name="dataType"/>
    <iact:actionData xml:id="d35">
      <inkml:trace xmlns:inkml="http://www.w3.org/2003/InkML" xml:id="stk35" contextRef="#ctx0" brushRef="#br0">4004 9966 0,'-17'0'96,"-19"0"-83,19 18 10,17-1-8,-53 19-12,35-19 1,1 1 5,-1 17 7,0-35 2,18 18-1,-17-1 2,17 1-4,0 0 95,0-1-86,0 1-8,0 0 25,0-1 14,0 1-39,17-18-9,-17 17 7,18 1 3,0-18-1,-1 0-12,1 18 2,0-1 0,-1 54 11,36-36 2,-18 18-2,1-35-5,-19-1-8,1-17-2,0 18 10</inkml:trace>
    </iact:actionData>
  </iact:action>
  <iact:action type="add" startTime="179419">
    <iact:property name="dataType"/>
    <iact:actionData xml:id="d36">
      <inkml:trace xmlns:inkml="http://www.w3.org/2003/InkML" xml:id="stk36" contextRef="#ctx0" brushRef="#br0">5768 10971 0,'18'0'194,"0"0"-187,-18-17 2,35-1 18,0-35 10,0 53-19,1 0-13,-1 0-2,0 0 8,-17 0-1,-1 0 8,1 0 60,0 0-56,-1 0-5,1 0 66</inkml:trace>
    </iact:actionData>
  </iact:action>
  <iact:action type="add" startTime="182221">
    <iact:property name="dataType"/>
    <iact:actionData xml:id="d37">
      <inkml:trace xmlns:inkml="http://www.w3.org/2003/InkML" xml:id="stk37" contextRef="#ctx0" brushRef="#br0">4375 12065 0,'17'0'110,"19"0"-97,-19 0-7,19 0-2,-1 0 6,0 0-6,36 18 4,-36-18 7,-17 0-7,-1 0 0,1 0 95</inkml:trace>
    </iact:actionData>
  </iact:action>
  <iact:action type="add" startTime="186903">
    <iact:property name="dataType"/>
    <iact:actionData xml:id="d38">
      <inkml:trace xmlns:inkml="http://www.w3.org/2003/InkML" xml:id="stk38" contextRef="#ctx0" brushRef="#br0">7920 9296 0,'18'0'127,"17"0"-71,-17 0-51,17 35 3,0-35 0,-35 18-1,53-1 24,-35 1 0</inkml:trace>
    </iact:actionData>
  </iact:action>
  <iact:action type="add" startTime="187662">
    <iact:property name="dataType"/>
    <iact:actionData xml:id="d39">
      <inkml:trace xmlns:inkml="http://www.w3.org/2003/InkML" xml:id="stk39" contextRef="#ctx0" brushRef="#br0">7726 9807 0,'0'18'27,"35"-18"-5,-17 0-20,0 17 4,52 1 18,-52-18-8,35 18-12,-36-18 8,1 0-2,0 0-2,-1 0 113</inkml:trace>
    </iact:actionData>
  </iact:action>
  <iact:action type="add" startTime="189433">
    <iact:property name="dataType"/>
    <iact:actionData xml:id="d40">
      <inkml:trace xmlns:inkml="http://www.w3.org/2003/InkML" xml:id="stk40" contextRef="#ctx0" brushRef="#br0">7656 10654 0,'17'0'203,"1"0"-186,0 0-8,17 0-6,0-18 8,-17 18-7,-1 0 8,1 0-8,0 0 187</inkml:trace>
    </iact:actionData>
  </iact:action>
  <iact:action type="add" startTime="190821">
    <iact:property name="dataType"/>
    <iact:actionData xml:id="d41">
      <inkml:trace xmlns:inkml="http://www.w3.org/2003/InkML" xml:id="stk41" contextRef="#ctx0" brushRef="#br0">7691 11060 0,'35'0'212,"0"0"-206,1 0 4,-1 0 13,18 0-18,-35 0-1,-1 0 0,1 0 21,-1 0 8</inkml:trace>
    </iact:actionData>
  </iact:action>
  <iact:action type="add" startTime="195923">
    <iact:property name="dataType"/>
    <iact:actionData xml:id="d42">
      <inkml:trace xmlns:inkml="http://www.w3.org/2003/InkML" xml:id="stk42" contextRef="#ctx0" brushRef="#br0">4040 15293 0,'35'0'611,"35"0"-600,-17 0-7,53 0 16,-70 0-18,52 0 6,-35 0 0,-18 0 0,0 0 0,0 0 0,18 0 23,-17 0 4,-19 0-19,19 0 7,-19 0-18,18 0 3,-17 0 4,53 0 6,-18 0 0,-18 0-4,35 0-11,-34 0 2,-19 0 4,1 0 6</inkml:trace>
    </iact:actionData>
  </iact:action>
  <iact:action type="add" startTime="197853">
    <iact:property name="dataType"/>
    <iact:actionData xml:id="d43">
      <inkml:trace xmlns:inkml="http://www.w3.org/2003/InkML" xml:id="stk43" contextRef="#ctx0" brushRef="#br0">4216 15946 0,'0'17'31,"18"-17"22,-1-17-45,19 17-1,52 0 24,-35 0 0,123 0-29,-141 0 4,-17 0 4</inkml:trace>
    </iact:actionData>
  </iact:action>
  <iact:action type="add" startTime="198591">
    <iact:property name="dataType"/>
    <iact:actionData xml:id="d44">
      <inkml:trace xmlns:inkml="http://www.w3.org/2003/InkML" xml:id="stk44" contextRef="#ctx0" brushRef="#br0">4075 16457 0,'0'18'6,"35"-18"123,18 0-123,71 17 21,17 19 6,-106-36-21</inkml:trace>
    </iact:actionData>
  </iact:action>
  <iact:action type="add" startTime="199706">
    <iact:property name="dataType"/>
    <iact:actionData xml:id="d45">
      <inkml:trace xmlns:inkml="http://www.w3.org/2003/InkML" xml:id="stk45" contextRef="#ctx0" brushRef="#br0">4128 17145 0,'17'0'37,"-17"-18"17,18 18-44,17-17 12,-17-1-13,53-35 23,-18 53-15,17-17 1,-52 17-2,17 0 3,-17 0-7,-1-18-10,1 18-1,0 0 24,17 0-11,-18 0-4,36 0-6,-17 0 0,-1 0 5,53 0 7,0 0 5,-52 0-9,-1 0-11,18 0 1,70 35 13,-52-17 2,-18-18-1,0 0 1,0 0 1,-36 0-2,1 0 4,-1 0-10,1 0-7,0 0 5,-1 0 0,1 0 9,17 0-2,-17 0-12,0 17 2,17-17 6,18 0 4,17 18 2,-17-18-2,0 0 3,18 35 2,-54-35-7,1 0-9,0 0 2</inkml:trace>
    </iact:actionData>
  </iact:action>
  <iact:action type="add" startTime="214915">
    <iact:property name="dataType"/>
    <iact:actionData xml:id="d46">
      <inkml:trace xmlns:inkml="http://www.w3.org/2003/InkML" xml:id="stk46" contextRef="#ctx0" brushRef="#br0">7797 18203 0,'17'0'405,"1"0"-396,0-17 0,-1 17 3,1 0 0,0-18 33,-1 18-29,36 0 11,-35 0-15,17 0 4,-17 0 0,17 0-15,0 0 14,-17 0-14,35 18 17,0-18-3,17 0 1,-52 0 1,0 0-1,-1 0 1</inkml:trace>
    </iact:actionData>
  </iact:action>
  <iact:action type="add" startTime="216719">
    <iact:property name="dataType"/>
    <iact:actionData xml:id="d47">
      <inkml:trace xmlns:inkml="http://www.w3.org/2003/InkML" xml:id="stk47" contextRef="#ctx0" brushRef="#br0">7726 18785 0,'0'-17'157,"18"17"-140,-1-18-4,1 0-5,17 1 2,1-1-6,-1 1 12,0-1-7,0 18 0,18-18 16,-35 18 3,17-17-25,-35-1 27,18 18-15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3:02:24.162"/>
    </inkml:context>
    <inkml:brush xml:id="br0">
      <inkml:brushProperty name="width" value="0.05292" units="cm"/>
      <inkml:brushProperty name="height" value="0.05292" units="cm"/>
    </inkml:brush>
  </inkml:definitions>
  <iact:action type="add" startTime="8383">
    <iact:property name="dataType"/>
    <iact:actionData xml:id="d0">
      <inkml:trace xmlns:inkml="http://www.w3.org/2003/InkML" xml:id="stk0" contextRef="#ctx0" brushRef="#br0">4163 2858 0,'18'0'173,"-1"0"-165,19 0-2,17 0 2,70 17 20,71 36 6,-159-35-32,1-1 12,-1 1 8,35 0-18,-17 17-1,-17-35 4,-1 18-2,35-1 4,54 1 11,-18-1-4,88-17 0,-88 18-1,123 0 2,-158-18-2,70 17-14,-88-17 15,35 36-15,18-36 18,-1 17-3,-34-17-1,35 0 1,-36 0 3,-34 0-5,-1 0-12,0 0-1,0 0 6,1 0 5,-1-35 11,0 35-19,-17-18-2,0 18 10,-1 0-4,-17-17 5,18 17 85,-18-18-58,18 18 63,-18-18-56</inkml:trace>
    </iact:actionData>
  </iact:action>
  <iact:action type="add" startTime="10701">
    <iact:property name="dataType"/>
    <iact:actionData xml:id="d1">
      <inkml:trace xmlns:inkml="http://www.w3.org/2003/InkML" xml:id="stk1" contextRef="#ctx0" brushRef="#br0">7938 3104 0,'17'-17'234,"19"17"-225,-19 0-6,1 0 10,0 0-9,17-18 6,0 18 2,36 0-9,-18 0 6,17 0 20,-34 0 2,34-17-26,-52 17 16,-1 0 38,1 0-56,0 0 25,17 0-25,0 0 12,53 0-12,-52 0 8,-1 0-9,-17 0 14,17 0 1,-18 0 31</inkml:trace>
    </iact:actionData>
  </iact:action>
  <iact:action type="add" startTime="18846">
    <iact:property name="dataType"/>
    <iact:actionData xml:id="d2">
      <inkml:trace xmlns:inkml="http://www.w3.org/2003/InkML" xml:id="stk2" contextRef="#ctx0" brushRef="#br0">7991 4286 0,'0'-17'13,"0"-1"4,0 0-1,0 1 0,0-1-3,0 0-5,0 1 16,53-36 8,-36 53-16,36-35-10,-17 17-1,-1 18 7,18 0-4,-18-18-5,0 18 13,-17 0-14,0 0 15,17 0 2,-18 0-9,1 0-5,0 0-3,-18 18 11,17-18 2,19 18 1,-19-1 0,1-17 2,0 18-1</inkml:trace>
    </iact:actionData>
  </iact:action>
  <iact:action type="add" startTime="21507">
    <iact:property name="dataType"/>
    <iact:actionData xml:id="d3">
      <inkml:trace xmlns:inkml="http://www.w3.org/2003/InkML" xml:id="stk3" contextRef="#ctx0" brushRef="#br0">7920 5256 0,'18'0'5,"-1"0"97,1 0-78,0 0-23,52 0 32,1 0-16,-1 0 0,-34 0 0,-19 0-1,19 0-11,-19 0 1,1 0 33,0 0-23,-1 0-9,18 0 5,54 18 5,-54-18-3,0 0-12,0 35-1,1-35 6,-1 0 1,-17 0 8,-1 0 0</inkml:trace>
    </iact:actionData>
  </iact:action>
  <iact:action type="add" startTime="24396">
    <iact:property name="dataType"/>
    <iact:actionData xml:id="d4">
      <inkml:trace xmlns:inkml="http://www.w3.org/2003/InkML" xml:id="stk4" contextRef="#ctx0" brushRef="#br0">7850 6315 0,'17'0'44,"1"0"-13,0 0-18,17 0 20,18 0-15,17 0-2,19-18 0,-37 0 4,1 18-4,-35-17 1,0-1-12,-1 18 4,19-17 11,-19 17-4,1-18 1,-1 18 13,1 0 2,0 0 66,35 0-90,-18 0 4,71 18 7,17 17-4,-70 0 4,-18-35-7,-17 18-10</inkml:trace>
    </iact:actionData>
  </iact:action>
  <iact:action type="add" startTime="47585">
    <iact:property name="dataType"/>
    <iact:actionData xml:id="d5">
      <inkml:trace xmlns:inkml="http://www.w3.org/2003/InkML" xml:id="stk5" contextRef="#ctx0" brushRef="#br0">8379 2575 0,'0'-17'134,"0"-36"-125,17 17-2,19-105 25,-19 106-2,36-106-25,-35 106 1,-18-18 1,18 0 10,-1 0-1,-17 35 1,0 1 0,0-1-1,0 0 0,0 1 2,0-1-3,18 0 2,-18 1 28,17 17-36,-17-18 5,18 1 4,0 17-4,-18-18-5,0 0-7,17 18 7,1 0-6,0 0 8,52 0 7,-35 0-15,18 0 9,124 0 5,34 0 0,-16 18-1,-54 0 0,88-1-14,-123 18 4,-18-35 4,-18 18 6,-52-18 0</inkml:trace>
    </iact:actionData>
  </iact:action>
  <iact:action type="add" startTime="48639">
    <iact:property name="dataType"/>
    <iact:actionData xml:id="d6">
      <inkml:trace xmlns:inkml="http://www.w3.org/2003/InkML" xml:id="stk6" contextRef="#ctx0" brushRef="#br0">10107 1746 0,'0'18'30,"18"17"-17,-18-17-8,18 17 1,-18-17 1,17 88 24,1-89 0,0 36-27,-18-35-2,17-1 12,-17 1 49,-17-18-48,17 18 5</inkml:trace>
    </iact:actionData>
  </iact:action>
  <iact:action type="add" startTime="49212">
    <iact:property name="dataType"/>
    <iact:actionData xml:id="d7">
      <inkml:trace xmlns:inkml="http://www.w3.org/2003/InkML" xml:id="stk7" contextRef="#ctx0" brushRef="#br0">11042 1270 0,'0'18'16,"0"35"-10,0-18 3,0 18-1,0-18 0,0 0 1,0 36 21,0-36 1,0-17-30,18-18 97,0 0-95,-1-35 6,1 17-1,52-70 20,-17 35-25,0 17 0,0-16 1,0-1 6,71 0 7,-89 35 0,-18 18-1,1 0 3,0 0-4,-1 35 2,19 36-13,-19-36 2,19 36 7,-19-36-12,-17 0 4,0-17 11,0 0 52,-17-18-16,-54 0-44,0-18 17,1 18-24,-18-35 16,-1 17-1,54 0 1,18 18-1,17-17-9,-18 17 12,18-18 98</inkml:trace>
    </iact:actionData>
  </iact:action>
  <iact:action type="add" startTime="50192">
    <iact:property name="dataType"/>
    <iact:actionData xml:id="d8">
      <inkml:trace xmlns:inkml="http://www.w3.org/2003/InkML" xml:id="stk8" contextRef="#ctx0" brushRef="#br0">11907 1252 0,'0'18'39,"17"17"-22,-17-17-2,0 0 0,0 17-11,18-18 3,-18 1 23,18-18 95,-18-35-118,17 0 7,1-36-2,-1 36-10,19-18 13,-19 18-14,36-36 22,-35 36-14,0 17-6,-18 0-2,17 18 10,1 18 31,17 17-31,0 1 5,-17-19 1,0 1-14,-1 0 17,-17-1-6,36 1 1,-1-18 0,0 17 4</inkml:trace>
    </iact:actionData>
  </iact:action>
  <iact:action type="add" startTime="51098">
    <iact:property name="dataType"/>
    <iact:actionData xml:id="d9">
      <inkml:trace xmlns:inkml="http://www.w3.org/2003/InkML" xml:id="stk9" contextRef="#ctx0" brushRef="#br0">12612 1005 0,'0'18'221,"0"0"-214,0-1 0,0 19 0,0-19-1,0 54 20,0-1 7,18-70-17,-1 0 52,1 0-54,0 0-8,-1 0 8,1 0 2,17-35 0,-35 17 0,0 1 3,18 17-6,-18-18 6,0 1 12,0-1-7,-18 18 78,18 18-32,-17-18-62,-1 0 8,0 17 0,1-17 1,-1 18 1,18-1-4,0 1 4,-18 0-2,1-18 2,17 17-5,-18-17-11,0 0 37,18 18-15,-17 0 0,17-1-8,0 1 7,0 0 0,0-1-6,0 18 1,0-17 0,17 17 0,-17-17-7,18 0-8,-18-1-2,18 1 13,-1 0-4,1-1 92,0-17-87,-1 0-6,1 0 7,0 0 4,-1 0-9,1 0-6,0 0 7,-1 0 4,1 0-14,17-17 13,-17 17 1,-18-18 1</inkml:trace>
    </iact:actionData>
  </iact:action>
  <iact:action type="add" startTime="64441">
    <iact:property name="dataType"/>
    <iact:actionData xml:id="d10">
      <inkml:trace xmlns:inkml="http://www.w3.org/2003/InkML" xml:id="stk10" contextRef="#ctx0" brushRef="#br0">3122 11695 0,'0'-18'162,"0"-17"-153,0 17-2,0-35 0,36 18 0,-19 0 4,19-1-3,-19 1-3,1 0 2,17-1 0,53-69 19,1 16 8,-19 36-19,18 18 1,18 0 1,18 0 1,-19-1-4,54 1-11,-18 0-2,18 17 5,17 18 3,248-88 8,-124 88 0,35-18 1,-71 18 0,-52 0-6,-106 0-8,-36 0-2,19 0 5,16 0-2,54 18 12,-106 17 0,53-17-16,-53 0 3,0-1 6,0 1 7,-18 17 2,-17 0-2,35 18 1,17 0-7,-35-18-9,18 1-1,0 34 20,18 1-8,-71-36 8,17-17-19,-17-1 7,18-17 9</inkml:trace>
    </iact:actionData>
  </iact:action>
  <iact:action type="add" startTime="66804">
    <iact:property name="dataType"/>
    <iact:actionData xml:id="d11">
      <inkml:trace xmlns:inkml="http://www.w3.org/2003/InkML" xml:id="stk11" contextRef="#ctx0" brushRef="#br0">8590 9490 0,'18'0'20,"0"0"104,-1-18-103,19 0 36,-36 1-41,17 17 0,19-18-15,-19 1 15,1 17-13,-1-18 15,-17 0 0,18 18-4,0 0 4,-1 0 1,1 0-8,0-17 8,-1 17-2,19 0-3,-19 0 3,1 0 0,17 0-1,-35-18 0,18 18-13,17 0-2,0 0 4,1 0 3,34 0 9,36 0 3,-35 0-7,-36 0 3,-17 0 2,-1 0 51,1 0-66,-1 0 8,19 0 8,-1 0-3,0 0-2,1 0 3,-19 18-1,1-18 2,-1 0 98,-17 17 797,18-17-772</inkml:trace>
    </iact:actionData>
  </iact:action>
  <iact:action type="add" startTime="71661">
    <iact:property name="dataType"/>
    <iact:actionData xml:id="d12">
      <inkml:trace xmlns:inkml="http://www.w3.org/2003/InkML" xml:id="stk12" contextRef="#ctx0" brushRef="#br0">8802 10019 0,'18'0'4,"-1"0"45,1 0-35,0 0 2,-1 0 0,19 0-3,17-35 19,-36 35-14,18-18-2,1 0-15,-19 1 5,1 17 19,0 0-24,17-18 15,-17 18 1,-1 0 4,1 0 105,-1 0-110,1 0 14,0 0 338,-1 0-328,1 0-17,0 0 9,-1 0-6,1 0-9,0 0 2,-1 0-17,1 0 28,0 0 0,-1 0-29,1 0 15,-1 0 1,1 0 15,0 0-15,-1 0 58,1 0-43,0 18-1,-1-18-8,1 0-6,0 0 12,-18 17 230,17-17-240,-17 18 28,18-18-33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3:03:59.3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446">
    <iact:property name="dataType"/>
    <iact:actionData xml:id="d0">
      <inkml:trace xmlns:inkml="http://www.w3.org/2003/InkML" xml:id="stk0" contextRef="#ctx0" brushRef="#br0">1852 3986 0,'0'36'91,"0"-19"-83,0 19-1,0-19 3,0 1-2,0 0 0,0 17-2,0 0 4,0-17-2,0 17-4,0 36 5,-17 17 19,17 70 4,0-105-15,0-17 0,0 69 0,0-34-1,0-18 2,0-35 1,0 35-6,0-18 3,0 0 2,0-17 77,0-1-79,0 1-5,0 0 1,0-1 5,17-17 171,1 0-153,17 0-29,1 0 2,34 0 9,36-17 6,-53 17-14,0 0-2,17 0-5,-34-18 2,17 18 3,-18 0 8,18 0 4,35 0-18,-35 0 4,-18 0 6,89-35 5,-19 35-2,-16-18 5,-72 18-6,19 0-11,-1 0-1,0 0 14,18-18 2,0 1 0,18-1 2,-1 1-2,-17 17-11,18-18 1,34 18 10,54 0-1,0-18 3,-89 18-5,54 0-12,17 0-1,0 0 5,18 0 2,158 36 8,-17-19 2,124 36-2,-19 0 1,19-53 0,-107 35 2,-140-35 0,281 0-15,-299 18-3,-18-18 5,88 0 12,-52 0-2,-19 0 0,-52 0 2,0 0-1,0 0 0,-53 0-4,0 0-12,17 0 1,36 0 13,-18 0 2,-17-18-1,-1 1 2,-34 17-1,17 0-1,17-18 2,-35 0-2,18 18-1,-17-17-14,-1 17 0,0 0 6,18 0 18,18-18-22,-18 18 15,0 0 0,-18 0-6,0 0-8,18 0-3,18 0 5,-36 0 2,18 0 8,-18 0-4,36 0-10,-19 0-1,1 0 13,0 0-12,0 0 15,18 0-1,52 0-11,-70 0-1,18 0 2,-36 0 1,18 0 6,-18 0 2,1 0 2,52 0 7,-53 0-16,53 0-7,-53 0 7,1 0 4,34 0 9,-52 0-9,0 0-11,-1 0 0,-17-18 206,0-17-200,0 0 0,0 0 8,0-36-1,0-17-12,0 35 4,0-35 4,-17-53 7,17 35-1,0-18 2,-18 36-2,0 18 1,1-1 3,17 53-1,0-35-4,-18 18-1,0-18 1,1 53 93,-36 0-70,18 18-28,-71 35-1,-71 17 8,-17-34 0,-159 17 4,212-36-16,18-17 4,-230 36 9,-211 16-2,105-52 1,0 18-1,1-18 0,-212 0 0,387 0 0,-281 0-15,317 0 7,35 0 0,-246 0 9,-71 0 0,140 35-1,54-17 0,124-18 1,-1 35 1,124-35-2,-89 18-14,107 0 4,17-18 3,-35 35 7,0-18 4,35-17-4,0 36 14,35-36-26,0 0 3,1 0 1,-1 17 7,1-17 1,-36 18-15,35-18 15,-35 0 6,18 18-11,17-18-4,0 0-1,1 0 2,-18 0 6,-36 0 2,53 0-8,1 0 9,-1 0-8,-17 0 7,17 0 22,18-18-26,-17 18 7,17-18 122,0 1-101,0-1-6,0 0-19,0 1 2,-18-1-1</inkml:trace>
    </iact:actionData>
  </iact:action>
  <iact:action type="add" startTime="27306">
    <iact:property name="dataType"/>
    <iact:actionData xml:id="d1">
      <inkml:trace xmlns:inkml="http://www.w3.org/2003/InkML" xml:id="stk1" contextRef="#ctx0" brushRef="#br0">5715 6244 0,'0'18'142,"36"-18"-39,-1 0-96,18 0 2,123-35 20,-88 35 4,318-18-32,-300 18 3,-36 0 8,160 0 5,17 0-1,-89 0 2,19 0 2,-71 0-6,-71 0 1,0 0 4,1 0-2,-1 0-1,35 0 4,-34 0-9,17 0-9,-18 0 12,18 0 3,17 0-16,-17 0 18,53 0-15,-53 0-3,35 0 10,53 0 6,-17 0 0,-36 0 0,71 0-13,-89 0 0,-17 0 4,18 0 8,-18 0-15,0 0 6,-1 18 1,72-18 10,-53 0-4,-19 0 3,-16 0 0,-1 0 5,-17 0 15,-1 0 34,1 0 39,0 0-61,-1 0-12,1 0 193,-1 0-122,1 0-93,17 0 10,-17 0-18,17 0 5,36 0 5,-1-18 4,-34 18-4,-1 0-7,18 0-9,-36 0 5,19-18 5,-1 18 7,18 0-1,-18 0-2,1 0 2,16-17 0,-34 17 4,17 0-15,-17 0-3,0 0 208,-1 0-20,1 0-150,35 0-38,53 0 29,-53 0-13,-36 0-11,1 0-1,0 0 9,-1 0-1,1 0 18,-1 0-1,1 0 5</inkml:trace>
    </iact:actionData>
  </iact:action>
  <iact:action type="add" startTime="31994">
    <iact:property name="dataType"/>
    <iact:actionData xml:id="d2">
      <inkml:trace xmlns:inkml="http://www.w3.org/2003/InkML" xml:id="stk2" contextRef="#ctx0" brushRef="#br0">18645 6209 0,'0'18'6,"17"-18"43,-17 17 57,18-17-67,-18 18-13,18-18-16,-18 17 12,17-17-11,-17 18 6,18-18 1,-1 18-15,1-18 26,0 17-9,-1-17 182,1 0-183,0 0-2,-1 0-5,19 0-10,16-17-1,-34 17 6,70-18 4,1 18 5,52-18 0,-53 18 0,-35-17 1,-18 17-1,0 0 2,-17 0-4,0 0-8,-1 0 10</inkml:trace>
    </iact:actionData>
  </iact:action>
  <iact:action type="add" startTime="33302">
    <iact:property name="dataType"/>
    <iact:actionData xml:id="d3">
      <inkml:trace xmlns:inkml="http://www.w3.org/2003/InkML" xml:id="stk3" contextRef="#ctx0" brushRef="#br0">20550 6227 0,'17'0'125,"1"0"-94,-18 17-22,176 1 26,-123-18-34,-17 0 17,34 0-5,18 0-8,-17 0-1,-18 0 0,17 0 1,-17 0 2,-18 0 3,-17 0 6</inkml:trace>
    </iact:actionData>
  </iact:action>
  <iact:action type="add" startTime="34198">
    <iact:property name="dataType"/>
    <iact:actionData xml:id="d4">
      <inkml:trace xmlns:inkml="http://www.w3.org/2003/InkML" xml:id="stk4" contextRef="#ctx0" brushRef="#br0">22754 6050 0,'0'0'3,"0"-18"139,0 1-132,18-1 0,-18 1 3,18 17-5</inkml:trace>
    </iact:actionData>
  </iact:action>
  <iact:action type="add" startTime="38107">
    <iact:property name="dataType"/>
    <iact:actionData xml:id="d5">
      <inkml:trace xmlns:inkml="http://www.w3.org/2003/InkML" xml:id="stk5" contextRef="#ctx0" brushRef="#br0">19050 4498 0,'0'-18'6,"0"1"9,0-1 10,-17-70 11,-19 70-23,19 18 5,-1 0-2,0 0 17,1 0-17,17 35 0,-18 1-9,1-19 7,-1 54 0,18-36 2,0 36 2,0-1-3,0 1-13,0-18-1,0 0 9,18 35-2,17 35 8,-18 1 3,1-54-9,-18-52-9,18 17 3,-18-17 13,17 0-3,-17-1 2,18-17 0,-18 18 4</inkml:trace>
    </iact:actionData>
  </iact:action>
  <iact:action type="add" startTime="38940">
    <iact:property name="dataType"/>
    <iact:actionData xml:id="d6">
      <inkml:trace xmlns:inkml="http://www.w3.org/2003/InkML" xml:id="stk6" contextRef="#ctx0" brushRef="#br0">18768 4957 0,'0'-18'58,"0"0"-38,0 1-19,35-36 15,1 35 1,-19-17 4,-17 17-5,18 18 0</inkml:trace>
    </iact:actionData>
  </iact:action>
  <iact:action type="add" startTime="39600">
    <iact:property name="dataType"/>
    <iact:actionData xml:id="d7">
      <inkml:trace xmlns:inkml="http://www.w3.org/2003/InkML" xml:id="stk7" contextRef="#ctx0" brushRef="#br0">20426 4427 0,'18'0'11,"-1"0"14,1 0-7,0 18 13,-18 17-14,0-17 0,0 0 1,0-1 0,17 18-14,-17-17 0,18 0 5,-18-1 10,18-34 69,-18-1-83,17-17 12,1 35 1,-18-18-2,0-17 3,0 17-4,18 1 6,-18-1-17,17 18 20,1 0-5,-18 35-3,0 18 8,17-53-18,-17 18-4,0 17 1,18-17 10,-18-1 4,18 54-1,-1-1 3,-17-17-6,0-35-11,0 17-1,18 18 6,-18-17 2,18 34 8,-18 18-2,0-52 4,0-19-2,0 1-1,0-1 0,-18 1 3,-35-18 9,35 0-25,1 0 2,-1 0 67</inkml:trace>
    </iact:actionData>
  </iact:action>
  <iact:action type="add" startTime="40822">
    <iact:property name="dataType"/>
    <iact:actionData xml:id="d8">
      <inkml:trace xmlns:inkml="http://www.w3.org/2003/InkML" xml:id="stk8" contextRef="#ctx0" brushRef="#br0">21855 4163 0,'18'0'34,"-1"17"-31,1 19 4,17 17 2,-17 17 2,-1-17 19,89 176-29,0 89 32,-71-195-16,-17-87 0,0 34-13,-18-52 3,17-1 4,-17-34 63,18-18-68,-18-1 8,35-70 5,18 18-4,-18 18 2,1 34-1,-19 19 2,1 17 39,0 0-48,17 35-2,-18 0 3,1 18 7,53 18-1,-36-1-2,-35-34 4,18-19-1,-18 1-1</inkml:trace>
    </iact:actionData>
  </iact:action>
  <iact:action type="add" startTime="42491">
    <iact:property name="dataType"/>
    <iact:actionData xml:id="d9">
      <inkml:trace xmlns:inkml="http://www.w3.org/2003/InkML" xml:id="stk9" contextRef="#ctx0" brushRef="#br0">2258 7338 0,'0'17'62,"0"1"-54,0 0-1,0 17 24,0 0 2,18-52 31</inkml:trace>
    </iact:actionData>
  </iact:action>
  <iact:action type="add" startTime="43376">
    <iact:property name="dataType"/>
    <iact:actionData xml:id="d10">
      <inkml:trace xmlns:inkml="http://www.w3.org/2003/InkML" xml:id="stk10" contextRef="#ctx0" brushRef="#br0">5557 6950 0,'0'17'2,"0"-34"-1,17 70 12,-17-36-6,18-17 2,0 71 15,-18-36 7,17 71-29,1-71 5,-18 0 2,17 1 8,-17 17 0,0 0-1,0-18 0,0 0 0,-35 0 1,0 1 0,0-36 1,-18 17-2,17-17 1,1 0-1,17 0 1,-17-17 1,18-1-3,-1-17 2,0 17-1,18 1 1,0-1-2</inkml:trace>
    </iact:actionData>
  </iact:action>
  <iact:action type="add" startTime="44080">
    <iact:property name="dataType"/>
    <iact:actionData xml:id="d11">
      <inkml:trace xmlns:inkml="http://www.w3.org/2003/InkML" xml:id="stk11" contextRef="#ctx0" brushRef="#br0">5415 7038 0</inkml:trace>
    </iact:actionData>
  </iact:action>
  <iact:action type="add" startTime="51346">
    <iact:property name="dataType"/>
    <iact:actionData xml:id="d12">
      <inkml:trace xmlns:inkml="http://www.w3.org/2003/InkML" xml:id="stk12" contextRef="#ctx0" brushRef="#br0">4040 10866 0,'0'-18'77,"0"0"-52,0 1-20,-53-72 20,17 54-21,-34-53 25,-18 35-8,70 35-10,-17 1-4,-18-18-4,0 17-1,0 0 4,-70-35 11,17 36 7,88 17-16,-17 0-5,-36-18 3,18 18 3,-35 0 8,-18 0 2,36 0-6,17 0-8,18 0 0,-1 0-3,19 18 3,-19-1 14,36 1-3,-35 17 1,-18-17-2,18 35 1,17 0 1,-35 17 0,36 18 4,-1-35-6,0 36-2,18-19 5,-17 1-3,17 17 3,0-18-1,0-17 2,0-17-6,0-1-11,17 0 4,1-17 3,0-1-2,-1 1 4,1 0 6,17 17 0,36 0-1,-1-17 0,-34 0-2,-19-18-12,1 17-1,17-17 14,18 18 1,-18-18 1,36 0-15,-36 17 4,1-17 4,34 18 6,1-18 2,-18 0-2,17 0 0,1 0 1,17 0 0,-53-18 0,36 1-13,-36 17 2,0-18 0,18-17 11,18 0-1,17-1 5,-70 19-10,17-19 6,18-16 1,-18 16 3,0-17-7,-35 36 3,36-36-1,-19 0 6,1 53-14,-18-18-6,0 1-1,0-1 17,0 0 45,17 18-56,-17-17 4,0-1 7,0 0-3,0 1 5,0-1 14,-17 0-6,-1 18-13,18-17 2,-17 17-10,-19-18 8,19 18-2,-1-17-8,-17 17-2,17-18 0,0 18 11,1-18-5,-1 18 7,-17 0 4,17 0-6,1 0 3</inkml:trace>
    </iact:actionData>
  </iact:action>
  <iact:action type="add" startTime="59222">
    <iact:property name="dataType"/>
    <iact:actionData xml:id="d13">
      <inkml:trace xmlns:inkml="http://www.w3.org/2003/InkML" xml:id="stk13" contextRef="#ctx0" brushRef="#br0">4498 11659 0,'36'-17'133,"-19"17"-123,1 0-4,35-18 2,0 18-2,-18-18 5,18 18 17,123-17-26,89 17 31,-54 0-16,-175 0-14,87 0 11,1 0 4,-107 0-5,54 0-11,-53 0 13,-1 0 11,-17-18 15,18 0-22,-1 18-4,1-17 2,0-1-16,-1 18 5,1 0 3,17-17 9,1 17-3,-36-18 5,35 18-3,-18-18-4,19 18-8,-19-17-2,1 17 3,17 0-1,1 0 10,16-18 1,-16 18 11,17 0-21,-36 0-2,1 0 13</inkml:trace>
    </iact:actionData>
  </iact:action>
  <iact:action type="add" startTime="63379">
    <iact:property name="dataType"/>
    <iact:actionData xml:id="d14">
      <inkml:trace xmlns:inkml="http://www.w3.org/2003/InkML" xml:id="stk14" contextRef="#ctx0" brushRef="#br0">20497 3581 0,'17'0'47,"1"0"-41,0 70 19,-18 89 8,0-141-27,17 35 9,-17-1-2,0-16-9,0 17 1,0-18 0,0 0 1,0-17 8,0 0 5,0-1-4,0-52 102,0 0-108,0-1 0,0-70 3,0 18 5,0 0 0,0 0-1,18 17 0,-18-17 1,35 0 7,-35 53-12,0 17 6,0 0-2,18 18 83,-1 0-70,1-17-5,0 17-13,52-18 7,19 18-1,-1 0-1,35 0 1,89 0 0,-71 0-1,18 0 1,-18 18 4,-88-18-8,0 0-11,0 0 0,-18 0 6,0 17 13,36-17-20,-54 0 15,1 0 0,0 0 179,-18 18-117,0 17-70,17 1 16,1 16-23,-18-16 16,18-1-2,-1 0 1,1 1 2,-18-1-2,0-17 1,17-18 0,-17 17-3,0 1-3,18-18 14,-18 17-8,0 1 1,0 0 0,0-1-2,18 19-4,-18-19-10,0 1 0,0 17 13,17-17-1,-17-1 3,0 1-9,0 0 3,0-1 4,0 1 3,0 0 0,18-18 33</inkml:trace>
    </iact:actionData>
  </iact:action>
  <iact:action type="add" startTime="69063">
    <iact:property name="dataType"/>
    <iact:actionData xml:id="d15">
      <inkml:trace xmlns:inkml="http://www.w3.org/2003/InkML" xml:id="stk15" contextRef="#ctx0" brushRef="#br0">4057 11800 0,'-17'0'6,"17"-17"7,-18 17 153,0-18-154,1 18-5,-1 0 0,18-17 2,-18-1-6,-17 18 5,18 0 1,-1 0-1,0-18 3,-35 1 10,-70-36 12,52 35-17,1 18 4,34 0-7,1 0-7,0 0-3,-18 0 3,0 0-1,-35 0 9,0 0 3,52 0-10,19 0 3,-18 0 7,17 0-1,18 18-1,0-1 2,-35 1 1,17-18 3,-17 53-17,17-35-1,0-1 3,18 1 0,0-1 17,0 1-4,-17 0-18,17 17 15,-18-17 2,18-1 8,0 1 6,0 0-15,0-1 6,0 1-6,0-1-1,18 1-13,-18 0-2,0-1 13,17 1-2,1 0-9,0 17 11,17-17-5,0 17 5,1 0 1,-19-17 6,1-1-10,-1 1-8,1 0-1,17-1 13,-17 1-1,17 0-9,-17-1 0,17-17 18,36 35-22,17-17 15,-18 0 1,54-18 0,-18 17 0,-18-17-1,106 0 0,-53 0 3,-70-35-7,-1 17-10,-17 18-1,0-17 6,-18 17 17,18-35-23,-17 35 15,-36-18 1,17 0 0,-17 1 1,18-19-2,-1 1 1,-17-18 0,0 0-1,0 36 4,0-1-7,0-17 4,0-1 1,-17 19 0,-1-1-14,18 1 10,-17-1 1,-1 18 4,-53 0-5,-34 0 2,16 0-11,19 0 7,-124 0 4,123 0-2,-17 0-10,17 0-2,18 0 2,-17 0 8,52 0 5,1 0-3</inkml:trace>
    </iact:actionData>
  </iact:action>
  <iact:action type="add" startTime="71635">
    <iact:property name="dataType"/>
    <iact:actionData xml:id="d16">
      <inkml:trace xmlns:inkml="http://www.w3.org/2003/InkML" xml:id="stk16" contextRef="#ctx0" brushRef="#br0">4163 12894 0,'-18'0'48,"1"0"-23,17-18-11,-18 18-9,18-35 27,-17 35 1,-1-35-29,18 17 8,0-17 6,-35 0-1,17 17-1,-35-17 0,0-18 6,18 35-10,-53-52-9,17 52 1,18 0 10,18 1-2,-53-36 6,0 35-2,52 0-13,1 1 10,-36-1 5,36 18-4,0 0-11,0-17 4,-36 17 3,36 0 7,-71 0 4,71 0-12,-1 0-7,-34 0 3,35 0 8,-36 0 6,71 17-8,-18-17-7,1 0-3,17 18 18,-18-18 0,18 17-4,0 1 1,-18 0-2,1-1-2,-18 72 6,-1-19-3,36-17 2,-17 18-1,17 17 0,0-53 2,0 0 1,17-35 2,-17 18-12,18 0-7,-18-1 9,18 1 10,17 17-20,18-17 16,-36 0-2,-17-1 3,18 1-12,0-18 4,17 35 8,0-17-2,0-18 0,1 0 1,-1 0 4,36 17-15,-18-17-3,-18 18 2,18-18 3,-18 0-1,36 0 9,17 0 2,-18 0-1,-17 0 3,-35 0-4,35 0-13,-18 0 9,-17 0 11,-1 0-8,-17-18-3,36 1 7,-19-1-7,1 0-6,-1 18 0,-17-17-4,18-1 5,0 18 9,-1 0-2,-17-17 2,18-1 1</inkml:trace>
    </iact:actionData>
  </iact:action>
  <iact:action type="add" startTime="78543">
    <iact:property name="dataType"/>
    <iact:actionData xml:id="d17">
      <inkml:trace xmlns:inkml="http://www.w3.org/2003/InkML" xml:id="stk17" contextRef="#ctx0" brushRef="#br0">4816 13106 0,'17'0'4,"-34"0"-3,34 17 2,-17 1 17,18-18-15,0 0 7,-1 18 1,1-18-7,-18 17 3,18-17-2,-1 18 2,1-18 13,-1 18-9,19-18 22,-19 0-20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3:05:30.9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108">
    <iact:property name="dataType"/>
    <iact:actionData xml:id="d0">
      <inkml:trace xmlns:inkml="http://www.w3.org/2003/InkML" xml:id="stk0" contextRef="#ctx0" brushRef="#br0">6156 2064 0,'18'0'309,"0"-18"-259,-1 18-42,18-35 23,-17 35-17,-18-18-8,18 18-3,-1-17 1,1 17 17,-18-18-21,18 18 20,-1 0-7</inkml:trace>
    </iact:actionData>
  </iact:action>
  <iact:action type="add" startTime="8474">
    <iact:property name="dataType"/>
    <iact:actionData xml:id="d1">
      <inkml:trace xmlns:inkml="http://www.w3.org/2003/InkML" xml:id="stk1" contextRef="#ctx0" brushRef="#br0">9702 2011 0,'17'17'5,"1"-17"6,17 0-6,1 0 3,140 18 20,89-18 6,-213 0-20,37 18-12,-54-18-1,18 0 4,35 0 5,18 17 8,-53-17-2,17 18 0,-34-18 0,17 0 5,-53 18-7,17-18 5</inkml:trace>
    </iact:actionData>
  </iact:action>
  <iact:action type="add" startTime="9846">
    <iact:property name="dataType"/>
    <iact:actionData xml:id="d2">
      <inkml:trace xmlns:inkml="http://www.w3.org/2003/InkML" xml:id="stk2" contextRef="#ctx0" brushRef="#br0">11995 1940 0,'0'-17'174,"17"-1"-167,1 0 6,17 18-11,1-35 3,-1 35 4,-17-18-1,-1 18 0,1-17 2,-1 17-4,1 0 2,0 0 0,-1 0 0,1 0 0,0 0 21,70 0 15,-35 0-38,-18 0 1,-17 0 0,35 0 4,35 0 7,18 0-1,-71 0-2,53 0-13,-17 0-1,-36 0 6,53 0 2,53 0 7,-17 17 7,-89-17-13,53 18-5,-35-18-2,35 18 2,-35-18 14,-18 0-18,71 17 16,18 19-2,-36-19 2,-70-17 0,70 0-15,-53 36 3,0-36 6,-17 0 8,17 0-3,-17 0 3,0 0-7,-1 0-9,1 0 12,-1 0 2,54 0-1,0 0 0,34 0 2,19 0 0,17 17 2,-106-17-6,1 0 7,16 0-19,-16 0 7,-1 0 7,-17 0 0,-1 0 2,1 0 205</inkml:trace>
    </iact:actionData>
  </iact:action>
  <iact:action type="add" startTime="12475">
    <iact:property name="dataType"/>
    <iact:actionData xml:id="d3">
      <inkml:trace xmlns:inkml="http://www.w3.org/2003/InkML" xml:id="stk3" contextRef="#ctx0" brushRef="#br0">20885 4286 0,'17'0'44,"-17"18"-28,0 0 0,0-1-8,18 18 3,0 1-5,35 158 18,52 211 9,-52-193-17,18 70-1,-1 53 2,-17-105 0,0-36 0,18 88-1,-54-123-1,1-89-13,-18 36-1,35 88 5,-17-17 4,35 158 7,35 70-1,-53-87 2,18-18-4,-17-141-11,-19 52 11,36 89 3,0 0 1,-35-124-4,-18-35-12,17-17-1,-17-18 13,36 35-12,-19 159 16,19-71-1,-1-35-2,-17 53 2,34-53 0,-34-106-3,17 106-12,1-70 4,-19-18 5,1 158 7,0-70-4,34 106 2,-16-35 2,-19-71 0,1-53-5,-18-35-9,35 17-3,-35-17 11,0-36 6,18 72-17,0-19 15,-18-88 3,17-35 71,1 0-88,-1-17 10,1-1-2,35-17 8,-18 17-14,-17 0 8,0 1 5,17-1-2,18-17 2,-36 0 1,54-18 7,-36 53-18,18-18-4,18 18 6,-36 0-5,88 0 13,36 0 1,35 0 2,-123 0-8,88 0-7,-36 0-4,-70-18 2,53 18 6,70-17 10,-52-19-6,-1 1 3,-88 0 1,1 35-1,-36-18 3,0 1-3,0-1 10,17 18-16,-17-53 7,36-53-1,-1-52-1,18-54 1,53-159 0,-1-52 0,37-247 6,-72 317 1,-17 124-21,-18-53 4,-17 70 9,17 53-14,-17-194 14,17 1 1,-35 16 6,0 160-8,0-141-11,0 140 3,18 1 1,-18 52 9,0 18-1,0 1-13,17-54 13,-17 53-14,0-194 15,0 124 1,0-18 0,0-18 4,0 106-5,0-211-12,0 281 1,0-122 2,0 52 7,0 35 3,0-176-13,0 177 0,0-18 4,0-89 8,-17 54 2,-1-1-2,0-17 0,1 18 1,-18 70-1,17-35-10,18 70-1,0-35 3,-18-70 11,18 70-4,-53-18 0,36-35 4,17 71-12,0 0 5,-18-1 1,18 1 2,-18-35-12,18 34 2,0 19 5,0-54 6,0 18 2,-17 0-3,17-17 1,0 34 1,0 1 1,0 18-1,0-1-3</inkml:trace>
    </iact:actionData>
  </iact:action>
  <iact:action type="add" startTime="15648">
    <iact:property name="dataType"/>
    <iact:actionData xml:id="d4">
      <inkml:trace xmlns:inkml="http://www.w3.org/2003/InkML" xml:id="stk4" contextRef="#ctx0" brushRef="#br0">22314 12682 0,'0'0'4,"0"-17"2,17-1 27,1 0-12,-18 1-12,17 17 2,-17-18-6,53-17 19,53-18 10,-18 0-18,-17 35 2,52 1-1,-70-1-15,36 0 18,34 1-6,-17-1 0,-18 18 2,36 0 3,-36 0-4,-18 0 3,-34 0-5,-19-17-11,1 17 13,-1 0 2,1 0-15,17-18 6,1 18 8,-19 0-3,36-18-1,35 18 9,-17 0-9,17 0 4,0 0 3,-35 0-4,35 0-11,-52 0 2,17 0 2,17 0 6,-17 0 3,-18 0 0,-17 0 44</inkml:trace>
    </iact:actionData>
  </iact:action>
  <iact:action type="add" startTime="16804">
    <iact:property name="dataType"/>
    <iact:actionData xml:id="d5">
      <inkml:trace xmlns:inkml="http://www.w3.org/2003/InkML" xml:id="stk5" contextRef="#ctx0" brushRef="#br0">21943 14146 0,'0'-17'126,"-18"17"-117</inkml:trace>
    </iact:actionData>
  </iact:action>
  <iact:action type="add" startTime="18304">
    <iact:property name="dataType"/>
    <iact:actionData xml:id="d6">
      <inkml:trace xmlns:inkml="http://www.w3.org/2003/InkML" xml:id="stk6" contextRef="#ctx0" brushRef="#br0">21326 4745 0,'0'0'1,"17"0"0,1-18 4,0 1 2,-1-1-1,1 0 2,17 1 5,0-1-9,1 0 9,-1 1-10,18-1 6,35 18-2,106-18 20,335 18 11,-388 0-24,53 0-10,-52 0 0,-37 0 5,89 0 7,-35 0-1,0-17 2,35-18 4,-88 35-8,35 0-8,35 0-3,-105 0 2,70 0 2,-35 0 11,70 0-1,-35 0-13,71 0 2,-141 0 6,52 17 7,-105-17-7,-1 0-5,1 0 7</inkml:trace>
    </iact:actionData>
  </iact:action>
  <iact:action type="add" startTime="19543">
    <iact:property name="dataType"/>
    <iact:actionData xml:id="d7">
      <inkml:trace xmlns:inkml="http://www.w3.org/2003/InkML" xml:id="stk7" contextRef="#ctx0" brushRef="#br0">21361 6421 0,'0'-18'3,"35"-17"3,-17 17-1,35-17 4,70-18 17,89-35 10,-159 70-21,0 0-11,17 18-2,-17-17 2,0 17 2,71-18 16,-1 0-8,18 1 0,53-1 4,-70-17-3,70 17 1,17 1 0,-87-1 2,-53 18-2,105-18-15,-123 18 13,0-35-12,17 35 15,-52 0-11,0 0 3,-1-18 79,18 18-78,-17 0-5,35-17 9,0-1 3,-18 18-2</inkml:trace>
    </iact:actionData>
  </iact:action>
  <iact:action type="add" startTime="20661">
    <iact:property name="dataType"/>
    <iact:actionData xml:id="d8">
      <inkml:trace xmlns:inkml="http://www.w3.org/2003/InkML" xml:id="stk8" contextRef="#ctx0" brushRef="#br0">21696 9208 0,'18'-18'27,"35"0"-9,-36 18-12,1-17 4,17-1-5,89-70 26,158-36 3,-159 54-18,36 17 1,18 0 1,-89 18-16,-18 17 11,160-35 4,-107 35-2,-52 18-13,70-35-1,0 35 5,-53 0 3,159 0 8,0 0 5,-194 0-11,141 0-7,-53 0 1,-17 18 3,193-1 10,-158 19-3,-89-19 1,-34-17-14,-1 18 2,-18-18-1</inkml:trace>
    </iact:actionData>
  </iact:action>
  <iact:action type="add" startTime="27462">
    <iact:property name="dataType"/>
    <iact:actionData xml:id="d9">
      <inkml:trace xmlns:inkml="http://www.w3.org/2003/InkML" xml:id="stk9" contextRef="#ctx0" brushRef="#br0">8185 2928 0,'0'-18'198,"35"1"-171,-17 17-22,-1 0 0,1-18 11,0 18-9,-1 0 1,71 0 20,89 0 6,-124 0-21,35 0-10,-18 18-2,1-1 6,-18-17 16,53 18-21,-18-18 8,-35 18-2,70-1 11,-70-17-7,-17 18-6,17-18-3,-1 0 3,-16 18-2,34 17 11,18-35 1,1 18 0,87-18 6,-123 0-7,-18 0 2,18 0 0,-18 0-2,18 0 4,-35 0-7,0 0 0,17-18 162,-35 0-164,18 1-3,17-19 8,18 1 1,-18 17 3,-17 1-1,-1 17 167,1 0-175</inkml:trace>
    </iact:actionData>
  </iact:action>
  <iact:action type="add" startTime="29322">
    <iact:property name="dataType"/>
    <iact:actionData xml:id="d10">
      <inkml:trace xmlns:inkml="http://www.w3.org/2003/InkML" xml:id="stk10" contextRef="#ctx0" brushRef="#br0">15734 2663 0,'18'0'89,"0"0"-63,-1 36-18,1-19 3,-1 1-5,19 0 3,-1 17-3,0-17 3,36-1 15,-18-17 8,158 18-28,-175-18 2,17 0 1,35 0 9,-18 0 0,-17 0 1,-35 0 152,-18-18-160,18 1 0,17-19 6,0 19 1,0-19-1,-17 19 1,0 17-14,-1-18 15,-17 0-2</inkml:trace>
    </iact:actionData>
  </iact:action>
  <iact:action type="add" startTime="31544">
    <iact:property name="dataType"/>
    <iact:actionData xml:id="d11">
      <inkml:trace xmlns:inkml="http://www.w3.org/2003/InkML" xml:id="stk11" contextRef="#ctx0" brushRef="#br0">18927 2575 0,'17'0'76,"1"0"-63,17 18-10,1 0 26,52-1 3,-70-17-16,34 0-15,-16 0 14,-1 0-14,18-17 16,17-1 0,-34 0 2,-19 18-4,1 0 2,0 0 32,-18-17-41,17 17 8,1 0-2,0 0 15,-1 0 40</inkml:trace>
    </iact:actionData>
  </iact:action>
  <iact:action type="add" startTime="35701">
    <iact:property name="dataType"/>
    <iact:actionData xml:id="d12">
      <inkml:trace xmlns:inkml="http://www.w3.org/2003/InkML" xml:id="stk12" contextRef="#ctx0" brushRef="#br0">16422 1887 0,'-18'0'5,"1"0"-2,52 0-2,-88 0 6,0 18 0,0 0 1,0-1 0,-17 19 0,-1-19-1,36 1 1,-35 35 20,-1 17 4,18 1-13,18-36-16,17 0 2,1-17 3,-1 0 4,0 17 5,18 0 1,0-17-3,0 17-13,0-17 13,0-1-14,0 36 15,0 18 0,36-1 0,-36-34 4,17-1-7,18 18-11,1-35-1,-19 17 6,19-17 2,-1-1 8,88 18 2,71-17-3,-17-18 1,-71 0-5,-18 0-10,-18-35 0,19 17 13,52 1 2,-88-1-1,17 0-12,-70 1 9,18-1 4,-18 0 4,0 1-6,0-1-2,0-53 3,0 19 1,0-1 4,0 17-9,-18-34-8,-17 17 7,17 18-8,1 35 10,17-18 5,-18 0-17,0-17 17,1 17-2,-1 1 0,0 17 2</inkml:trace>
    </iact:actionData>
  </iact:action>
  <iact:action type="add" startTime="37006">
    <iact:property name="dataType"/>
    <iact:actionData xml:id="d13">
      <inkml:trace xmlns:inkml="http://www.w3.org/2003/InkML" xml:id="stk13" contextRef="#ctx0" brushRef="#br0">19209 2117 0,'-35'0'21,"0"0"-12,-1 0-2,-17 0-1,36 0 4,-19 35-4,1-17 2,0-1 1,17 18 2,-17-17-6,-18 17 20,18 36 7,17-53-13,-17 52 5,35-35-16,-18 36 9,1 70 1,17-35-1,17-71 0,18 18-1,54 18 1,-1-18-3,35-36 4,-87-17-16,-1 0 3,18 0 3,17 0 11,-34-35 0,52 0-7,-71-18 6,36 18-2,-17-18 1,17 0 4,-18 17-9,-17 19-7,17-19-2,-18 1 0,1 35 4,0-35 9,-1 17-1,-17-35-14,0 36 16,0-1-16,18 0 13,0-17 3,-18 0 0,0 17 4,17 18-9,-17-17-3,0-1 16,0 0 1,0 1-2,0-1-7,0 0 1,0 1-3,-35-19 3,17 1 0,1 35-4,-19-17 3,19 17-13,17-18 8,-18 18 7,1 0 1</inkml:trace>
    </iact:actionData>
  </iact:action>
  <iact:action type="add" startTime="41717">
    <iact:property name="dataType"/>
    <iact:actionData xml:id="d14">
      <inkml:trace xmlns:inkml="http://www.w3.org/2003/InkML" xml:id="stk14" contextRef="#ctx0" brushRef="#br0">14588 3545 0,'17'0'3,"1"-17"27,0 17-8,-18-18 11,17 18-18,19-18 2,-19 18-7,36 0 7,53-17-1,0 17 1,17 0 1,-17 0 0,70 0-14,-52 0 2,-18 0-1,158 53 10,-70-36 1,36 54 1,-19-53-1,-70 17 1,-70-35 0,35 18 5,-53-18-6,-18 0-4,-17 0 11,-1 0-11,1 0 5,0 0 143,-1-18-151,36-17 6</inkml:trace>
    </iact:actionData>
  </iact:action>
  <iact:action type="add" startTime="46141">
    <iact:property name="dataType"/>
    <iact:actionData xml:id="d15">
      <inkml:trace xmlns:inkml="http://www.w3.org/2003/InkML" xml:id="stk15" contextRef="#ctx0" brushRef="#br0">882 4163 0,'18'0'3,"0"0"6,-1 17 22,1-17-28,-1 0 2,1 0 5,0 0-6,17 0 12,0 18-13,89 0 21,70-1 13,-124-17-19,36 36-15,-18-36 0,-17 17 4,17 1 9,-17-18-15,35 35 6,-18-17 4,70-1 6,-16-17-1,16 18 1,-52-18-2,18 0 4,-89 0-7,0 0-9,-17 18 5,-1-18 0,36 0 8,-35 0 6,-18-18 166,0-17-172,0 0-4,0-1-8,0 1 0,0 0 5,0 17-5,0-52 8,-18-19 9,1 54-8,-19-18-9,19-17 1,-1 17-2,1 17 2,-1-17 0,18 18 8,-18-35 2,1 34-10,17 1 6,-18-18 9,18 35-7,0 1-9,-18 17 18,18-18 4,-17 18 28,-19 0-31,1 0-16,0 18 8,-53-1 4,-1-17-4,-16 18-6,34-18-7,18 0 2,-35 0 13,-18 0 0,-17 18 3,70-18-8,18 0-5,17 0-5,-17 0 4,-18 0 3,35 0 2,-88 35 7,71-17-12,-18-18 6,-18 17 4,19 1 1,34-18-2,0 18 2,1-18-1,-1 0 1,18 17-2,-35-17 51,17 0-53,0 18-4,-17 0 5,-18 34 1,-17-16-14,-19 17 8,54-36 1,-18 1 6,36-18 91,-1 0-77,18 18 66,-18-18-91,18 17 21,0 1 29,0-1-24,0 1-24,0 0 2,0-1 7,0 1-2,0 0-4</inkml:trace>
    </iact:actionData>
  </iact:action>
  <iact:action type="add" startTime="49497">
    <iact:property name="dataType"/>
    <iact:actionData xml:id="d16">
      <inkml:trace xmlns:inkml="http://www.w3.org/2003/InkML" xml:id="stk16" contextRef="#ctx0" brushRef="#br0">2099 4286 0,'0'36'141,"0"-1"-134,18 0 2,17 0 0,36 36 0,70 35 3,141 35 3,-229-124-7,88 54 1,89 17-2,-54-35 0,459 141 19,476 71 6,-352-159-15,-195-18 0,300 18 0,-511-53-15,-106-36 5,0-17 1,300 35 9,-194 1-2,105-1-14,-140-35 16,-142 0-16,283 0 20,-283 0-10,1 0-6,-54 0-2,53-18 1,-70 18 4,18-17 5,-19-19 4,-87 36 74,-18-17-75</inkml:trace>
    </iact:actionData>
  </iact:action>
  <iact:action type="add" startTime="50386">
    <iact:property name="dataType"/>
    <iact:actionData xml:id="d17">
      <inkml:trace xmlns:inkml="http://www.w3.org/2003/InkML" xml:id="stk17" contextRef="#ctx0" brushRef="#br0">11360 5592 0,'17'0'85,"1"0"-70,0 0-2,-1 0 4,1 0 7,0 0 39,-18 17-56,17 1 9,-17-1-2,0 19 3,0-19 2,0 36-18,0-35 10,0 0 6,0 34-16,0-34 13,0 0-7,0-1 16,-17-17 33,17-17-30</inkml:trace>
    </iact:actionData>
  </iact:action>
  <iact:action type="add" startTime="51084">
    <iact:property name="dataType"/>
    <iact:actionData xml:id="d18">
      <inkml:trace xmlns:inkml="http://www.w3.org/2003/InkML" xml:id="stk18" contextRef="#ctx0" brushRef="#br0">12083 5045 0,'18'0'44,"-18"35"-28,0 0-8,0-17-2,17 141 25,-17 123 3,18-194-19,-18-17 1,0 17 1,18 0 0,-1-53 0,-17 18 0,0-35-1,0-1-6,0 1 6,18-18 94,35 0-101,0 0-1,-18 0 7,18 0 0,88 0-12,-71 0 1,19 0 7,69 0 7,54 0-4,0 0 3,123 0-2,-123 0 5,-107 0-6,107 0-12,-124 0 3,0 0 6,18 0 9,35 0-7,-35 0 7,-70 0-8,-19 0-9,18 0-1,-17 0 12</inkml:trace>
    </iact:actionData>
  </iact:action>
  <iact:action type="add" startTime="52432">
    <iact:property name="dataType"/>
    <iact:actionData xml:id="d19">
      <inkml:trace xmlns:inkml="http://www.w3.org/2003/InkML" xml:id="stk19" contextRef="#ctx0" brushRef="#br0">12242 5045 0,'35'0'111,"53"0"-103,53 35-2,336-35 24,-230 18 3,670 17-31,-829-17 7,124-18 0,246 88 10,-246-88-8,52 17-7,-52 36-3,0-17 4,158-19 19,-317 1-8,53-18-15,-36 0 0,1 0 6,-18 0 2,-18 0 7,-35 18 157,0 17-161,0 0-9,0 36 16,0-36-4,0 0 0,0 36 1,0-18 1,0-18 2,0-17-4,0-1-1,0 1 36,0-1-34,-17 1-8,-19 0 6,-17-1 8,-88 1-19,-53 0 3,-88 17 13,141-35-14,-35 0 6,-283 0 7,-17-18-1,88-35 1,299 36-6,-34-36-8,17 35-2,18 1 2,17 17 20,18-18-23,18 0 16</inkml:trace>
    </iact:actionData>
  </iact:action>
  <iact:action type="add" startTime="59356">
    <iact:property name="dataType"/>
    <iact:actionData xml:id="d20">
      <inkml:trace xmlns:inkml="http://www.w3.org/2003/InkML" xml:id="stk20" contextRef="#ctx0" brushRef="#br0">2011 4957 0,'0'17'75,"0"18"-67,0 18 5,0-35-9,-35 123 23,0 124 8,35-248-21,0 19-12,-18-1-1,18 0 6,0 0 2,0 18 6,0 18 1,0-53 2,0-1 2,0 1-3,0-1-6,0 1-8,0 0 11,0 17-11,0-17 44,18-18-8,17 0-22,0 0-6,18 0-6,-18 0-1,36 0 0,17 0 3,53 0-2,-35 0 4,88 17 8,-18 19-10,-70-36 3,194 52 6,-106-34 1,18-18 0,35 0-2,0 0 2,-53 18 1,-106-18-3,88 0-14,-87 0 6,-37 0 2,125 0 8,-18 0 0,-36 0 0,106 0 1,-140 0-5,-19 0-11,36 0 0,53 0 13,-1 0 2,-69 0-1,69 17 2,-105-17 0,18 18-4,17-18 3,-53 0-2,36 0-13,-18 0 6,0 0-1,17 0 11,-17 0-2,-35 0 7,0-18 159,-18 1-174,0-19-2,17 19 8,-17-54 2,18-52 1,-1 35 1,1-1 3,-18 19-10,18 17-10,-18 0 3,0 18 7,17-89 7,-17 107-3,0-19-12,18 1-2,-18 17 6,0-17 3,0-53 7,0 17-2,0 19 0,18 34 2,-18-17 0,17-1 0,-17 1 4,0 17-9,0 1 23,-17 34 42,-19-17-71,1 18 13,0 17-8,-71-17-6,71 0 1,-1-18 1,-69 17 10,34 1 1,18-18 1,-35 18-8,53-18-6,-36 0-4,-70 0 6,0 0-1,0 0 10,0 0 4,-71 0-15,53 0-2,-17 0 2,70 0 2,-35 0 4,-159 0 5,18-36 1,52 19-1,54 17 0,-141 0 6,211 0-8,-53 0-13,0 0 4,36 0 4,-36 0 10,0 0-1,106 0-6,0 0-8,18 0-3,0 0 7,0 0 3,17 0 2,-17 0 1,-1 0-13,1 0 8,17 0 4,1 0-3,-18 0-4,-18 0 4,-36 17 6,-34-17 1,17 18 0,36 0 1,34-18 0</inkml:trace>
    </iact:actionData>
  </iact:action>
  <iact:action type="add" startTime="69720">
    <iact:property name="dataType"/>
    <iact:actionData xml:id="d21">
      <inkml:trace xmlns:inkml="http://www.w3.org/2003/InkML" xml:id="stk21" contextRef="#ctx0" brushRef="#br0">5786 4621 0,'18'0'7,"-18"36"50,0-1-50,0 0 1,-36 0-2,19 18 21,17-35-22,-18 0 25</inkml:trace>
    </iact:actionData>
  </iact:action>
  <iact:action type="add" startTime="70204">
    <iact:property name="dataType"/>
    <iact:actionData xml:id="d22">
      <inkml:trace xmlns:inkml="http://www.w3.org/2003/InkML" xml:id="stk22" contextRef="#ctx0" brushRef="#br0">5962 4639 0,'0'35'91,"0"-17"-69,0 0-20,-35 52 13,17-52-9,18-1 4,0 1 6,-17 0 1,-1-1-1,18 1 2</inkml:trace>
    </iact:actionData>
  </iact:action>
  <iact:action type="add" startTime="70890">
    <iact:property name="dataType"/>
    <iact:actionData xml:id="d23">
      <inkml:trace xmlns:inkml="http://www.w3.org/2003/InkML" xml:id="stk23" contextRef="#ctx0" brushRef="#br0">5539 4586 0,'0'18'165,"35"17"-157,-17-35 2,17 53 17,36 0 3,-71-36 3,17-17-32,1 18 18,0 0-5,-1-18 4,1 17-1,-18 1-1,18-18 1,-18 18-2,17-18 27,1 0-3,-1-18-16,1 0-10,53-17 6,-54 17-4,1-17-14,52 0 7,-52 17-1,0 1 10,17-1-1,-17 0 2,-1 1-2,1 17 1</inkml:trace>
    </iact:actionData>
  </iact:action>
  <iact:action type="add" startTime="78883">
    <iact:property name="dataType"/>
    <iact:actionData xml:id="d24">
      <inkml:trace xmlns:inkml="http://www.w3.org/2003/InkML" xml:id="stk24" contextRef="#ctx0" brushRef="#br0">21925 10672 0,'18'0'4,"0"-18"11,35 0-7,-18 1-1,53 17 0,-35-18 1,0 0 1,18 18 2,-36-17-7,159-36 26,-141 53 1,211-18-25,-123 18-2,-35 0 2,0 0-5,-35 0 7,35 0 0,-1 0 6,213 0 5,-89 0-1,-70 0-2,-36 0 1,-70 0-2,-35 0 1,0 0 0,-1 0 1,1 0 1,17-17-14,0 17 2,-17-18 5,35 18 0</inkml:trace>
    </iact:actionData>
  </iact:action>
  <iact:action type="add" startTime="80010">
    <iact:property name="dataType"/>
    <iact:actionData xml:id="d25">
      <inkml:trace xmlns:inkml="http://www.w3.org/2003/InkML" xml:id="stk25" contextRef="#ctx0" brushRef="#br0">22525 11606 0,'0'18'14,"18"-36"42,17-35-48,0 18 3,36 18-8,88-54 27,211-35 4,-229 71-18,0 35-12,-52-18 3,16 18 0,142 0 10,-53 0-2,-35 36 2,-53-19 3,-71-17-8,-35 18-11,18-18 50,-18 17-46,0 1 6,0 0 3</inkml:trace>
    </iact:actionData>
  </iact:action>
  <iact:action type="add" startTime="81352">
    <iact:property name="dataType"/>
    <iact:actionData xml:id="d26">
      <inkml:trace xmlns:inkml="http://www.w3.org/2003/InkML" xml:id="stk26" contextRef="#ctx0" brushRef="#br0">21449 13159 0,'18'0'92,"-18"17"-28,0 1-38,0 52-11,-18 89 16,1-71-12,17-35-3,-18 35 0,18-35 2,0-17-3,0-1-12,0 0 4,0 1-3,0-1 14,0-18-1,18-17 10,-1 0-11,1 0-6,-1 0 2,54 0 5,35-35 5,-36 18-6,-34 17-13,-19 0 7,19-18 7,-19 0 1,1 18 0,-18-17 29,0-1-45,18 18 16,-1-53-3,-17 0 1,0 0 0,0 36 2,0-19-2,-35 19 1,35-1 5,-35 18-17,17 0-1,0-18-1,-17 1 3,0-1 2,-36 0 9,-17 1 0,-53-1 0,-35-35 14,105 53-25,18-17-4,18 17 0,-18 0 7,-53 0 8,71 0-1,-18 0 0,35 0 1</inkml:trace>
    </iact:actionData>
  </iact:action>
  <iact:action type="add" startTime="90126">
    <iact:property name="dataType"/>
    <iact:actionData xml:id="d27">
      <inkml:trace xmlns:inkml="http://www.w3.org/2003/InkML" xml:id="stk27" contextRef="#ctx0" brushRef="#br0">21802 11889 0,'0'17'258,"0"1"-241,0 0-6,0-1-8,0 1 19,0-1-13,0 1 19,0 35 9,0-35-20,0-1-1,0 19-1,0-19-1,0 1 4,0-1 14,0 1-13,0 17-18,0-17 14,0 0 2</inkml:trace>
    </iact:actionData>
  </iact:action>
  <iact:action type="add" startTime="92222">
    <iact:property name="dataType"/>
    <iact:actionData xml:id="d28">
      <inkml:trace xmlns:inkml="http://www.w3.org/2003/InkML" xml:id="stk28" contextRef="#ctx0" brushRef="#br0">21520 11077 0,'0'-17'126,"0"-1"-111,0 0 1,17 18-7,1 0 10,0 0 12,-18 18-23,0 0 12,17 52 15,-17-52-19,0 35-15,0-18 6,0-17 2,0 17 9,0 18 0,0-18-3,0-17 0,0-1 3,0 1-2,18-18 145,0 0-153,-1-18 6,19 1 3,-1-1-12,-18 18 12,1 0-4,-18-18 6</inkml:trace>
    </iact:actionData>
  </iact:action>
  <iact:action type="add" startTime="93367">
    <iact:property name="dataType"/>
    <iact:actionData xml:id="d29">
      <inkml:trace xmlns:inkml="http://www.w3.org/2003/InkML" xml:id="stk29" contextRef="#ctx0" brushRef="#br0">21502 9666 0,'0'-18'110,"35"1"-102,-17-1 22,17-17-29,-17 35 35,0 0-18,-18 18 23,0 17-34,0 35 10,-18-17 0,-17 18-2,-1-18 7,36-36-11,0 1 5,0 0 91,0-1-93,0 1-5,0 0-3,0-1 23,0 1-11,0 17-17,0 18 15,0-35 1,-17 17-1,-19 0 5,19-17-9,-1-18-4,-17 18 5,17-18 3,1 0-2,-19-18 9,36-17-12,-35-89 6,-18 36-3</inkml:trace>
    </iact:actionData>
  </iact:action>
  <iact:action type="add" startTime="94421">
    <iact:property name="dataType"/>
    <iact:actionData xml:id="d30">
      <inkml:trace xmlns:inkml="http://www.w3.org/2003/InkML" xml:id="stk30" contextRef="#ctx0" brushRef="#br0">20991 7920 0,'-18'35'69,"0"0"-55,18-17-3,0 17-3,0-17 2,0 35 7,0-35-3,0 17-12,0-18 7,36-17 5,-1 0-4,71-35 6,-36-35 1,1-1 0,-18 1-1,-36 52 4,1 18-5,-18 35 79,0 36-86,18-18 7,-18-18-1,0 0-10,0 18-3,0-18 6,0 18 2,0 35 7,0 36 1,0-36-1,0-70 0,17-18 99,19-18-106,-19 0-1</inkml:trace>
    </iact:actionData>
  </iact:action>
  <iact:action type="add" startTime="104345">
    <iact:property name="dataType"/>
    <iact:actionData xml:id="d31">
      <inkml:trace xmlns:inkml="http://www.w3.org/2003/InkML" xml:id="stk31" contextRef="#ctx0" brushRef="#br0">5433 8625 0,'18'0'321,"-1"0"-305,36 0-13,-35 0 3,17 0-1,1-17 11,-1 17-7,18 0-2,17 0 2,-17-36-4,124 36 25,105 0 4,-229 0-19,-36 0-12,19 0-2,-19 0 4,1 18 5,0-18 5,17 18 2,-18-18 0,19 17 1,17-17-2,17 0 4,-17 0-4,35 18-15,-52-18 1,-1 0 7,88 0 8,18 0 0,-17 18 0,-36-1 0,-35-17 1</inkml:trace>
    </iact:actionData>
  </iact:action>
  <iact:action type="add" startTime="106756">
    <iact:property name="dataType"/>
    <iact:actionData xml:id="d32">
      <inkml:trace xmlns:inkml="http://www.w3.org/2003/InkML" xml:id="stk32" contextRef="#ctx0" brushRef="#br0">5733 7408 0,'0'-17'29,"-18"17"2,18-18-4,-17 0 2,-1 18 16,0 0-18,1-17-8,-1 17-3,-17-18-1,17 18 1,-17 0 2,17 0-4,1 0-5,-1 0 9,0 0-10,1 0 10,-1 0-1,0 0 1,1 0-5,-1 0-10,1 0 4,-1 0 0,0 18 10,1-18-1,17 17-1,0 19-12,-18-19-3,0 19 5,1-19 5,-1 19 9,-17 52-3,0 0-1,17-70 0,0 34 2,1 1 0,-1-35 0,18 0 1,0-1-12,0 1 9,0 17 0,0 1 0,0-1 2,0-18 0,0 1-4,0 0-11,0 17-1,0 36 7,0-54 5,0 54-2,0-18 6,18 0-1,-1-1 0,19-34 1,-19 17-1,1 1 5,-1-19-4,1-17-12,0 18-3,-1-18 10,1 0-1,-18 18 5,35-1 4,-17-17-9,0 0-6,-1 0 9,1 0 4,17 0-3,-17 0 2,-1 0-1,1 0 1,0 0 0,-1 0 0,1 0 3,0 0-14,-1-17-4,1 17 3,0-36 15,17 1-3,0-36-3,0-17 3,-17 35-2,17-17 1,-17 35 2,0 35 1,-18-18-5,0 0-11,0 1 4,17 17 23,-17-18-20,0 0 38,0 1-31,0-1-13,0-35 9,18 18 5,-18-36-14,0 36 3,0 0 6,0 17-5,0 0-7,0-17 12,0 18-5,0-1 4,0-35 4,0 35 2,0 1 1,0-1 43,0 0 1,0 1-26,0-1-36,0 1 16,0-1 0,0 0 0,0 1 0,0-1-2,0 0 2,0 1 91,0-1-97,0 0 10,0 1-9,0-1 5,0 0 106</inkml:trace>
    </iact:actionData>
  </iact:action>
  <iact:action type="add" startTime="110680">
    <iact:property name="dataType"/>
    <iact:actionData xml:id="d33">
      <inkml:trace xmlns:inkml="http://www.w3.org/2003/InkML" xml:id="stk33" contextRef="#ctx0" brushRef="#br0">6544 8784 0,'18'0'41,"-18"18"73,0-1-89,0 1-22,0 17 1,0-17 8,0 0 6,0-1 0,0 1 1,0 0-18,0-1 24,0 1-24,0 17 17,-18-35-1,18 18 0,-17-18 42,17 17-48,0 1-6,-36 17 17,1 1-21,-53 17 19,53-36-7,-1 1 4,19-18 89,-1 0-10,18 17-82,-35 1 4,17 0-1,-35-1 1,18-17-5,0 0-9,-1 18-2,19-18 3,-1 0 3,1 18 25,-1-18 669,0 0-693,1 0-6,-1 0 10,18-18-4,-18 18-1,18-18 8,-17 18-7,-1-17 22,0 17 0,-52-18-29,35 0 3,-54 1 13,-16-1-9,-19-35-4,18 53-2,-123-53 2,17 0 2,18 0 10,-53 1-3,-194-90-10,247 90 7,-53-37-10,-35-34 17,71-1-3,87 54 3,36-18 0,53 52-2,17 1-2,0 17-12,1 18-1,17-17 8,0-1 2,0 1 2,0-1 1,0-35-12,-3987 35 14,7974-35 1,-3987 1-1,35-1 1,0 0-1,-17 0 5,-18 35-7,17 18 1</inkml:trace>
    </iact:actionData>
  </iact:action>
  <iact:action type="add" startTime="113636">
    <iact:property name="dataType"/>
    <iact:actionData xml:id="d34">
      <inkml:trace xmlns:inkml="http://www.w3.org/2003/InkML" xml:id="stk34" contextRef="#ctx0" brushRef="#br0">3246 7655 0,'0'-17'6,"0"34"-5,0-52 6,0 0 2,0-1 0,0 19 9,0-1-15,0-17 0,-18 35 13,18-18 8,0 1-12,0-1 21,0 36 140,18-1-161,0-17-4,17 36 4,35 16 6,-34 1-2,17-35-1,-36 0 2,1-1 0,-36-17 131,1 0-126,-1 0-5,0 0-5,-17 0-8,17 0 8,1 0 12,-1 18-9,0-18 83</inkml:trace>
    </iact:actionData>
  </iact:action>
  <iact:action type="add" startTime="116581">
    <iact:property name="dataType"/>
    <iact:actionData xml:id="d35">
      <inkml:trace xmlns:inkml="http://www.w3.org/2003/InkML" xml:id="stk35" contextRef="#ctx0" brushRef="#br0">3546 11377 0,'17'0'22,"1"0"106,0 0-107,-1 0-14,19-35 23,52 0 4,-71 35-18,19 0-10,-1-18 3,18 18 9,35 0-2,18 0 1,17 0-1,-34 0 1,-72 0 5,36 0-19,-35 0 6,35 0 7,-18-18 1,0 18 0,36 0-2,35 0 3,35 0 2,-53 0-7,35 0-8,-17 0 0,-35 0 3,123 36 8,-106-36 0,71 35 6,-106-18-11,-18-17-7,36 18-1,-36-18 6,18 0 10,-36 0-18,19 18 15,-1-18-1,0 0-13,0 0-1,-17 0 11,17 0-10,54 0 14,-19 0 0,18 17 2,1-17-2,-37 0 2,-16 18-16,-1-18 13,0 18 1,18-18 1,0 17-1,-18-17 0,-17 0 0,17 0 2,1 0-1,-19 0-1,19 0-1,-19 0 2,1 0 32,-1 0 178,1 0-210,0 0-2,-1 0-8,-17-17 0,18 17 1</inkml:trace>
    </iact:actionData>
  </iact:action>
  <iact:action type="add" startTime="121628">
    <iact:property name="dataType"/>
    <iact:actionData xml:id="d36">
      <inkml:trace xmlns:inkml="http://www.w3.org/2003/InkML" xml:id="stk36" contextRef="#ctx0" brushRef="#br0">2276 5009 0,'-18'0'108,"0"0"-100,-17 36 1,-35 52 20,70-70 4,-36 17-29,36-18 13,-17 36-5,-1 89 8,0-107-7,18 18-7,-17 0-3,17 17 2,-18 1-1,-17-1 11,17 18 3,18-35-1,-17 53-8,17-35-5,0-36-1,0 0 12,0 1-8,0-19 5,0 36 3,0-35 2,17-18 0,1 0-1,0 0 7,17-18-6,-18 1-8,19-19-6,-19 19 0,1-1 10,0 0 2,17-35 3,0-35 12,-35 71-24,18-36-1,-18 17-4,0 1 14,17 0-6,-17-18 7,36-35 1,-36 35 1,17-53 1,-17 71-5,0-18 3,0 18-14,0-1 4,0 1 1,0-18 7,0-18 1,0 1 1,-17 17 0,17 35 0,0 1-2</inkml:trace>
    </iact:actionData>
  </iact:action>
  <iact:action type="add" startTime="124007">
    <iact:property name="dataType"/>
    <iact:actionData xml:id="d37">
      <inkml:trace xmlns:inkml="http://www.w3.org/2003/InkML" xml:id="stk37" contextRef="#ctx0" brushRef="#br0">6244 10089 0,'-17'0'51,"-1"0"-26,-17-17 6,0 17 0,17 0-14,0 0 60,1 0-43,-1 0-11,0 17-5,1 1 0,-1 0-11,1-18 1,-1 17 7,0 1 2,1 17 0,-36-17-1,17 17 0,19-17 2,-54 52-3,-17 19 3,53-54-1,17 0-2,-17 0-13,0 1-1,-1-19 4,19 19 8,-36 34 3,35-52 0,0 17-1,1-35 1,17 18 67,-18-1-48,1 1-17,17 0-3,0 17 0,0 0 2,0 0 1,0-17-2,35 17-11,-18-17 1,-17 0 5,36-1-1,-1 19-9,36 16 3,-54-52 9,89 71 5,-35-53-3,17-18 3,-53 0-4,36 0-12,-36 0 13,0-18-14,0-17 18,-17-18-1,0 18-3,-1-1 1,1-34 0,-18 52-1,18-35-12,-18 0-2,0 36 4,0-19 4,0 1 9,0 17-4,0 1 3</inkml:trace>
    </iact:actionData>
  </iact:action>
  <iact:action type="add" startTime="126364">
    <iact:property name="dataType"/>
    <iact:actionData xml:id="d38">
      <inkml:trace xmlns:inkml="http://www.w3.org/2003/InkML" xml:id="stk38" contextRef="#ctx0" brushRef="#br0">10231 11077 0,'18'0'16,"17"0"-8,0-17 1,53-19-2,-35 19 1,-18 17 0,71-18 5,-17 18 14,157-18-26,266 1 32,-124 17-17,-88 53 3,-88-18-4,-36-17-13,106-18-1,-53 35 5,-87-35 3,281 17 8,-106 19 1,-17-36 3,-194 0-12,-71 0-6,18 0 0,0 0 10,-35 0 1,0 0-13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9T23:12:47.661"/>
    </inkml:context>
    <inkml:brush xml:id="br0">
      <inkml:brushProperty name="width" value="0.05292" units="cm"/>
      <inkml:brushProperty name="height" value="0.05292" units="cm"/>
    </inkml:brush>
  </inkml:definitions>
  <iact:action type="add" startTime="6328">
    <iact:property name="dataType"/>
    <iact:actionData xml:id="d0">
      <inkml:trace xmlns:inkml="http://www.w3.org/2003/InkML" xml:id="stk0" contextRef="#ctx0" brushRef="#br0">2311 5186 0,'0'17'92,"0"1"-83,0 17 1,-35 1-5,35 34 4,0-17-5,-18 18 5,18 35-1,-18-36-1,18 18 4,0 18-6,-17 0 3,17 141 21,0-53 5,0-159-18,0-17 7,0-1-13,0 1 27,0 0-24,0-1 39,35-17-29,0 0-6,1 18-10,17-18-5,-18 0 12,71 0-12,282 0 15,-35 35 2,-36-35-6,-176 18-11,177-18-1,-36 0 6,-141 0 1,353 0 8,-124 0 1,-52 18 0,-1-18 0,-17 0 1,18 0-3,-1 0 2,-140 0-16,69 0 18,-122 0-13,-54 35 3,72-35 6,-54 18 0,0-18 3,-17 0-2,17 17 0,-18-17 3,-52 0-5,17 0-11,-17 0-2,17 0 28,18 0-27,0 0 14,-35 0 0,35 0 1,35 0 0,-35 0 0,17 0 7,1 0-16,17 0-4,-35 18 4,-18-18 0,18 17 8,-35-17 31,17 0-46,18 0 17,106 0-1,-18 0 4,0 0-6,-71 0 1,-17-17-1,0-1 0,0 18 1,-18-17 2,-17-1 1,0 18 98,-18-18-79,0-17-23,0 17-6,0-70 8,0 18 0,0-36 6,0 53-14,0 18-8,0-36 2,0 18 16,-18 0-8,0-88-8,1 53 3,-1-18 4,-52-70 6,34-18 3,-34 17-5,17 36 2,35 53 3,1 53-5,17 17 4,-53 18 154,17 18-165,-52-18 1,-106 35 10,-141 18-2,53-18 1,-318 18 0,124-18-2,-18-17 2,71-18 1,35 0-2,-71 35-15,247-17 15,106-18-12,-282 0 12,124 0 2,52 35-8,0-35-7,71 0-1,36 0 11,-266 18 5,230 17-1,-124-17-16,124-18 6,0 35 4,-159 0 6,71-35-2,106 0 2,-19 0-2,1 0 0,53 0 3,0 0-3,53 0 4,17 0-4,0 0 2</inkml:trace>
    </iact:actionData>
  </iact:action>
  <iact:action type="add" startTime="31611">
    <iact:property name="dataType"/>
    <iact:actionData xml:id="d1">
      <inkml:trace xmlns:inkml="http://www.w3.org/2003/InkML" xml:id="stk1" contextRef="#ctx0" brushRef="#br0">6809 3316 0,'18'0'94,"17"-18"-68,53 1 13,-53 17-19,1-18-19,-19 18 8,1 0 2,0 0 2,-1 0 9,-17-17 146</inkml:trace>
    </iact:actionData>
  </iact:action>
  <iact:action type="add" startTime="33306">
    <iact:property name="dataType"/>
    <iact:actionData xml:id="d2">
      <inkml:trace xmlns:inkml="http://www.w3.org/2003/InkML" xml:id="stk2" contextRef="#ctx0" brushRef="#br0">15399 3351 0,'0'-17'25,"18"-1"-10,17 0-13,0-34 8,-17 16-6,17 1 3,18 0 2,-53 17-1,18 0 0,35 1 22,-53-1 1,106 18-29,-89 0-1,1 0 5,17 0 5,36 0 5,-1 0 3,-35 0-7,-17 0-9,0 0 14,-1 0-2,1 0 1,0 0 1,17 0 1,-17 0 0,34 0-4,-34 0 2,0 0 1,-1 0 90</inkml:trace>
    </iact:actionData>
  </iact:action>
  <iact:action type="add" startTime="35634">
    <iact:property name="dataType"/>
    <iact:actionData xml:id="d3">
      <inkml:trace xmlns:inkml="http://www.w3.org/2003/InkML" xml:id="stk3" contextRef="#ctx0" brushRef="#br0">4763 4145 0,'0'0'1,"53"0"3,17 0 4,-34-17-2,16 17 1,-34 0 2,35 0-1,0 0-2,-18 0 2,1 0 0,-19 0 0,1 0 0,35 0 23,-18 0 3,-17 0-20,-1 0-10,1 0 0,17 0 6,53 0 5,-35-18 1,53 0 3,-18 18-5,18 0 3,-35 0 2,-36 0-6,0 0-11,18 0-1,-18 0 6,18 0 1,53 0 9,-53 0 4,0 0-6,-18 0 0,-17 0 2,-36 0 258,-17 0-264,-18 0-6,-17 0 3,-19 0 1,1 0-1,35 18-1,-229-18 18,-71 0 8,212 0-14,35 0-2,53 0-4,-17 0-9,35 0 3,17 0 1,0 0 7,-17 0 2,17 0-15,1 0 2,-1 0 7,-17 0 8,17 0 1,1 0-9,-1 0 21,0 0-23,1 0 0,-19 0 8,19 0 0,-1 0 0,0 0 76,1 0-71,-1 0-4,1 0-1,-1 0-2,0 0 3,18-18 235,18 18-151,-18-17-99,18-1 41,-1 18-21,1 0 5,-1 0-8,-17-18-6,18 18 4,35 0 2,18 0-4,17 0 1,0 0-2,18 0-1,-18 0 6,-53 0-3,53 0-15,-52 0 9,-1 0-10,18 0 15,53 0 0,-53 0 0,0 0 2,17 0-1,-17 0-2,0 0 3,-18 0-17,1 0 7,-1 0 1,0 0 7,53 0 0,36 0 2,-18 0-3,-36 0 2,36 0 1,35 0 0,-70 0-4,-1 0 3,1 18-2,-1-18 3,-17 18-2,-35-18 1,0 0 1,-1 0-3,18 0 3,-17 0 0,17 0 3,-17 0-9,0 0 5,-1 0 113,1 0-90,0 0-35,17 0 6,-18 0 3,54 0 2,-36 0 0,-17 0 1,17 0 0,-17 0 4,-1 0 68,1 0-20,0 0-25,-1 0-13,1 0-13,0 0 11,-1 0-12,1 0-3,0 0 81,-1 0-65,1 0-5,17 0-9,-17 0 0,17 0 1,0 0 0,-17 0-1,0 0 3,-1 0 62,1 0-65,0 0-2,-1 0-7,1 0 9,-1 0-2,1 17 4,0-17-2,-1 0 22,1 0 6,0 0-26,-18 18 14,17-18-8,1 0 336,0 0-334,-1 0-9,1 0-11,-1 0 9,1 0-8,0 0 24,-1 0 22,1 0 130,-18-18-166,18 1 0,-18-1-16,17 18 16,-17-18-1,0 1 33,0-1-48,0 0 15,18-17-14,0 17 13,-18 1 8,0-1-9,0 1 0,0-19 1,17 19 3,-17-1-3,0-17-14,18-1 1,-18 19 13,0-18-14,0-54 15,18 1 0,-18 0 1,0 17-1,0 1 1,0 52-1,0 1 2,-18 17 147,-17 0-148,-36 0-16,-352 17 21,-142-17-6,107 0 1,-1 0-1,-176 0 1,212 0 0,-1 0-1,54 0 1,141 0-1,70 0 1,71 0 1,35 0-3,0 0-14,-35 0 16,17 18-2,1-18 3,34 0-2,19 0 1,17 17 304,0 1-313,0 0 6,0 17 14,0 18-27,35 17 33,-17-52-32,-18 0 28,0-1 29,17-17-51,-17 18 9,0 0-14,18-18 27,-18 17-13,0 1 40,17 0-48,1-1 7,-18 1 1,18-18-15,-18 18 13,0-1-14,0 1 7,0-1 9</inkml:trace>
    </iact:actionData>
  </iact:action>
  <iact:action type="add" startTime="45002">
    <iact:property name="dataType"/>
    <iact:actionData xml:id="d4">
      <inkml:trace xmlns:inkml="http://www.w3.org/2003/InkML" xml:id="stk4" contextRef="#ctx0" brushRef="#br0">12365 4762 0,'35'36'7,"-17"17"0,35 17 3,-35 1-5,-1-1 6,1-17-6,0-17 3,-18-19 4,17 36-8,18 35 22,-17 1 11,-18-72-28,0 1 0,18-18 5,-1 0 16,-17 17-29,18-17 31,35 18-15,70-18 1,160 0-2,34 0 0,301 0 4,-566 0-4,72 0-1,88 0-11,-89 0 3,-17 0-3,70 18 14,159-18-3,-88 0 1,318 0 3,299 0 1,-264 0-1,105 0-3,-528 0-4,105 0 2,-35 0-12,-141 0 3,-36 0 5,-52 0 8</inkml:trace>
    </iact:actionData>
  </iact:action>
  <iact:action type="add" startTime="46401">
    <iact:property name="dataType"/>
    <iact:actionData xml:id="d5">
      <inkml:trace xmlns:inkml="http://www.w3.org/2003/InkML" xml:id="stk5" contextRef="#ctx0" brushRef="#br0">12312 4533 0,'36'0'3,"16"0"5,19 18 0,0-18 3,34 17-6,19-17 2,-18 0 1,211 36 0,-70-36 0,-35 0 2,35 0-4,529 0 24,-176 0 4,-512 0-18,35-18-14,-87-35 1,-19 53 8,107-35 5,-54 17 1,71-17-11,-70 17 4,141-17 7,87 17-1,231 18 1,-37 0-1,-175 0 2,317 18-17,-494-18 7,35 0 2,301 18 16,-407-1-19,-17-17-6,18 0 8,-36 0 10,-17 0-14,-1 0 11,1 0 0,0 0 0,-1 0 14,1 0 49,0 0-16,-18 36 1,17 17-57,1 17 13,-1 1-18,19 52 0,-36-52 11,17 17 4,1 53-16,0-53 15,-18 0 2,0-52 0,0-19-1,0 1 25</inkml:trace>
    </iact:actionData>
  </iact:action>
  <iact:action type="add" startTime="47971">
    <iact:property name="dataType"/>
    <iact:actionData xml:id="d6">
      <inkml:trace xmlns:inkml="http://www.w3.org/2003/InkML" xml:id="stk6" contextRef="#ctx0" brushRef="#br0">14129 4639 0,'0'18'46,"-18"-1"-41,18 54 5,0-36-4,0 18 4,0-18-3,0 54 19,0-37 3,0 72-26,0-106 17,0-1-8,0 1 4,0 17 0,0-17 1,0-1 65,0 1-70,0 0 5</inkml:trace>
    </iact:actionData>
  </iact:action>
  <iact:action type="add" startTime="48730">
    <iact:property name="dataType"/>
    <iact:actionData xml:id="d7">
      <inkml:trace xmlns:inkml="http://www.w3.org/2003/InkML" xml:id="stk7" contextRef="#ctx0" brushRef="#br0">15346 4568 0,'18'0'5,"-1"36"12,-17-19-7,18 19-5,-18 34 4,18-17 4,-18-18-10,17 18 4,-17 0 0,0 18-1,36 70 25,-36 0 6,0-123-26,0-1-8,0 1 10</inkml:trace>
    </iact:actionData>
  </iact:action>
  <iact:action type="add" startTime="50894">
    <iact:property name="dataType"/>
    <iact:actionData xml:id="d8">
      <inkml:trace xmlns:inkml="http://www.w3.org/2003/InkML" xml:id="stk8" contextRef="#ctx0" brushRef="#br0">12771 5680 0,'18'0'55,"-1"0"-46,1 0-2,17 0 21,-17 0 5,-1 0-16,1 0 14,0 0-23,17 0 2,-17 0 10,17 0-14,0 0 4,0 0 6,1 0 0,-19 0 2,19 0 12,-1 0-28,18 0 14,0-18 1,17 0-1,18 18 1,-52 0 6,-19 0-3,-17-17-10,18 17 20,17 0-14,-17 0 0,0 0 1,-1 0 1,18 0 0,-17 0-5,0 0-11,-1 0 7,1 0-2,0 17 12,17-17-3,-17 0 0,-1 0 4,1 18-7,-1-18-8,1 0 14,0 0-10,-1 0 15,1 0 55</inkml:trace>
    </iact:actionData>
  </iact:action>
  <iact:action type="add" startTime="52073">
    <iact:property name="dataType"/>
    <iact:actionData xml:id="d9">
      <inkml:trace xmlns:inkml="http://www.w3.org/2003/InkML" xml:id="stk9" contextRef="#ctx0" brushRef="#br0">13953 5539 0,'17'0'63,"19"0"-39,-19 0-18,19 35 1,-1-17 1,0 17 4,0 0-8,-17 0 2,0-17 3,-1 0 0,19 17 14,-19-17 12,-52-18 28,0 0-57,-1 0 4,-87 0 7,-1 0 1,36 17-4,35-17-12,18 0-1,0 18 4,17-18 4,0 0 23</inkml:trace>
    </iact:actionData>
  </iact:action>
  <iact:action type="add" startTime="52936">
    <iact:property name="dataType"/>
    <iact:actionData xml:id="d10">
      <inkml:trace xmlns:inkml="http://www.w3.org/2003/InkML" xml:id="stk10" contextRef="#ctx0" brushRef="#br0">12683 5503 0,'-18'0'61,"0"0"-52,1 0 1,-36 89 14,0 16 9,35-87-16,18 0-1,0-1-7,0 1-1,0 17 11,0-17-2,0-1 0,0 1-1,0 0-12,0 35 12,18-18-4,17 0 2,18 53-12,-35-70 14,17 17 1,0-35-12,-17 18 7,0 0 8,-1-18-8</inkml:trace>
    </iact:actionData>
  </iact:action>
  <iact:action type="add" startTime="53589">
    <iact:property name="dataType"/>
    <iact:actionData xml:id="d11">
      <inkml:trace xmlns:inkml="http://www.w3.org/2003/InkML" xml:id="stk11" contextRef="#ctx0" brushRef="#br0">13124 6209 0,'17'35'45,"1"18"-37,-18 0-2,18 35 3,-1-17 9,19-1 1,16-34-3,-34-36-1,-18 17 2,18-17 35,-1-35-36,1-18-1,17-18 1,-35 19 0,18 34 1,0-17 0,-1 17-1,-17 53 25,0 1-32,35 122 9,-17 1-1,17 35-2,-17-53 7,0-88-9,-1 88-10,-17-106 9,18-35-5,0-35 66,-1-35-64</inkml:trace>
    </iact:actionData>
  </iact:action>
  <iact:action type="add" startTime="55528">
    <iact:property name="dataType"/>
    <iact:actionData xml:id="d12">
      <inkml:trace xmlns:inkml="http://www.w3.org/2003/InkML" xml:id="stk12" contextRef="#ctx0" brushRef="#br0">13124 3986 0,'-18'0'64,"0"36"-58,1-19 5,17 36 18,0 88 7,17-123-18,1 35-14,0-35 6,-1 17 7,1-35 60,0 0-37,-1-18-34,19 1 3,-1-19 9,-18 19-3,1-19 2,-18 19 1,0-1 7,0 0 14,0-17-31,-35 18 2,-36-36 7,1 17 0,34 19 2,19 17-6</inkml:trace>
    </iact:actionData>
  </iact:action>
  <iact:action type="add" startTime="57969">
    <iact:property name="dataType"/>
    <iact:actionData xml:id="d13">
      <inkml:trace xmlns:inkml="http://www.w3.org/2003/InkML" xml:id="stk13" contextRef="#ctx0" brushRef="#br0">13494 4180 0,'18'0'82,"-1"0"-58,1 0-2,35 0 11,-35 0-26,-1 0 4,18 0 7,-17 0 2</inkml:trace>
    </iact:actionData>
  </iact:action>
  <iact:action type="add" startTime="59142">
    <iact:property name="dataType"/>
    <iact:actionData xml:id="d14">
      <inkml:trace xmlns:inkml="http://www.w3.org/2003/InkML" xml:id="stk14" contextRef="#ctx0" brushRef="#br0">13864 4022 0,'18'0'237,"0"0"-188,-1 0-12,1 0-8,-18-18 11,18 18-29,-1 0 17,-17 18 342,0-1-332,0 1 482,0 35-506,0 0-6,0 17 0,-35 1 5,17-18-11,18 17 7,-17-34-1,17-19-1,0 1 10,0-36 681,0 1-681,0-1-2,0 0 7,0 1 3</inkml:trace>
    </iact:actionData>
  </iact:action>
  <iact:action type="add" startTime="61874">
    <iact:property name="dataType"/>
    <iact:actionData xml:id="d15">
      <inkml:trace xmlns:inkml="http://www.w3.org/2003/InkML" xml:id="stk15" contextRef="#ctx0" brushRef="#br0">13953 4145 0,'0'35'32,"0"1"-24,0-19 3,-18 1-5,18 17 1,-18-17 2,18 17 7,-17 0 11,17-17 6,-3969-18 158,7973 0-176,-3986 0-4,-1 0 7,1 0-3,0-18 5,-1 18-3,1 0-1,-18-17 2,18 17-4,-18 17 138,0 1-136,0 0-3,-36-1 6,19 1-6,-1 0-11,0-1-1,18 1 30,-17-18-24</inkml:trace>
    </iact:actionData>
  </iact:action>
  <iact:action type="add" startTime="63675">
    <iact:property name="dataType"/>
    <iact:actionData xml:id="d16">
      <inkml:trace xmlns:inkml="http://www.w3.org/2003/InkML" xml:id="stk16" contextRef="#ctx0" brushRef="#br0">14323 4075 0,'18'0'211,"-1"17"-174,-17 1-21,0 17-10,18 0 2,-18 18 18,18-53 9,-18 18-19,17-18 843,1 0-853,0-18 11,-1 18-8,1-17-3,0 17 5,-18-18-4,35 18 4,-18 0-8,1-18 24,0 18 4</inkml:trace>
    </iact:actionData>
  </iact:action>
  <iact:action type="add" startTime="65323">
    <iact:property name="dataType"/>
    <iact:actionData xml:id="d17">
      <inkml:trace xmlns:inkml="http://www.w3.org/2003/InkML" xml:id="stk17" contextRef="#ctx0" brushRef="#br0">14605 4092 0,'0'53'63,"18"-18"-56,-18 89 19,35-36-9,-17 0 1,-18-70-5,0 0-9,0-1-1,0 1 25</inkml:trace>
    </iact:actionData>
  </iact:action>
  <iact:action type="add" startTime="65933">
    <iact:property name="dataType"/>
    <iact:actionData xml:id="d18">
      <inkml:trace xmlns:inkml="http://www.w3.org/2003/InkML" xml:id="stk18" contextRef="#ctx0" brushRef="#br0">14799 4357 0,'18'0'70,"0"0"-39,-18-18-29,17 18 13,19 0 3,-19-17-2,18 17 1,-17 0 1,0-18-9,-1 18 21</inkml:trace>
    </iact:actionData>
  </iact:action>
  <iact:action type="add" startTime="68219">
    <iact:property name="dataType"/>
    <iact:actionData xml:id="d19">
      <inkml:trace xmlns:inkml="http://www.w3.org/2003/InkML" xml:id="stk19" contextRef="#ctx0" brushRef="#br0">15293 4075 0,'18'0'34,"0"0"63,-1 0-32,1 0-36,-1 0-8,1 0 8,-18 17-23,0 19 6,0 16 5,0-16-1,0 17 1,0 0-1,0-36 2,0 36-3,0-35 0,0-1 22</inkml:trace>
    </iact:actionData>
  </iact:action>
  <iact:action type="add" startTime="69059">
    <iact:property name="dataType"/>
    <iact:actionData xml:id="d20">
      <inkml:trace xmlns:inkml="http://www.w3.org/2003/InkML" xml:id="stk20" contextRef="#ctx0" brushRef="#br0">15293 4269 0,'18'0'101,"0"0"-67,-1 0-15,1 0-2,17 0 1,-17 0 12</inkml:trace>
    </iact:actionData>
  </iact:action>
  <iact:action type="add" startTime="70120">
    <iact:property name="dataType"/>
    <iact:actionData xml:id="d21">
      <inkml:trace xmlns:inkml="http://www.w3.org/2003/InkML" xml:id="stk21" contextRef="#ctx0" brushRef="#br0">16687 4251 0,'17'0'36,"-17"18"42,18 35-47,-18-18 2,18 106-32,-18-106 3,17 0 9,-17 1 3,0 17 1,18 52 1,0-69-5,-18-1-10,0 0-2,0 1 5,0-19 9,17 19-4,-17-19 5,0 36 1,18-18 2,-18 1-4,0-1 0,0 0 2,0-17 8,0-1-9,0 1-1,0 0-4,17-1 6,-17 1 0,0 0-8,0-1-1,0 1 13,0 17-5,18-17-1</inkml:trace>
    </iact:actionData>
  </iact:action>
  <iact:action type="add" startTime="73282">
    <iact:property name="dataType"/>
    <iact:actionData xml:id="d22">
      <inkml:trace xmlns:inkml="http://www.w3.org/2003/InkML" xml:id="stk22" contextRef="#ctx0" brushRef="#br0">15822 5750 0,'18'0'85,"0"0"-67,17-17 7,18-1 10,-35 18-19,-1 0 8,1 18 2,-1 35-10,1 17 0,0 1 2,-18-18-3,0-1-13,0 1-1,0-17 5,0-1 3,0 18 8,0-35-12,-18-18 42,0 0 1,1 0-16,-1-18-16,1 18 17,17-18-30,0 1 23,0-1 12,35 18-36,0-18 14,0 18 0,18 0 3,0 0 0,-35 0-8,-1 0-7,1 0-3,0 0 7,-1 0 1,1 0 3,0 0 6</inkml:trace>
    </iact:actionData>
  </iact:action>
  <iact:action type="add" startTime="74810">
    <iact:property name="dataType"/>
    <iact:actionData xml:id="d23">
      <inkml:trace xmlns:inkml="http://www.w3.org/2003/InkML" xml:id="stk23" contextRef="#ctx0" brushRef="#br0">15717 4216 0,'0'17'84,"0"1"-50,0 0-9,0-1 5,53 19-11,-1 16-6,-34-16 4,17-19-1,-17 1 5,0 0-10,-1-18-2,1 0 9,-18-18 104,-18 0-115,-17-35 9,17 36-4,-52-89 5,17 53 0,0-17 1,35 17-1,1 35-1,17 0 19,17 18 148,1 36-161,-18-1-15,0 18 1,18 0-1,-18 0-1,0 0 2,0-18 1,0 0-3,0 0 25,17-35 85,1 0-111</inkml:trace>
    </iact:actionData>
  </iact:action>
  <iact:action type="add" startTime="77217">
    <iact:property name="dataType"/>
    <iact:actionData xml:id="d24">
      <inkml:trace xmlns:inkml="http://www.w3.org/2003/InkML" xml:id="stk24" contextRef="#ctx0" brushRef="#br0">16087 4216 0,'18'0'129,"-1"0"-114,1 0 11,0 0-19,-1 0 9,1 0-3,-1 0-4,1 0 18,35 0 6,-35 0-12</inkml:trace>
    </iact:actionData>
  </iact:action>
  <iact:action type="add" startTime="78814">
    <iact:property name="dataType"/>
    <iact:actionData xml:id="d25">
      <inkml:trace xmlns:inkml="http://www.w3.org/2003/InkML" xml:id="stk25" contextRef="#ctx0" brushRef="#br0">16740 3916 0,'-18'0'102,"0"17"-62,1 19-28,-19 17 10,36-18-6,0 0 2,0-17-2,-17 0-15,17-1 6,0 1 17,0-1-6</inkml:trace>
    </iact:actionData>
  </iact:action>
  <iact:action type="add" startTime="79438">
    <iact:property name="dataType"/>
    <iact:actionData xml:id="d26">
      <inkml:trace xmlns:inkml="http://www.w3.org/2003/InkML" xml:id="stk26" contextRef="#ctx0" brushRef="#br0">16863 3951 0,'18'35'19,"-18"1"-9,0-19-1,0 19-3,0-19-1,0 1 4,0 17-1,0-17 1,-18 52 19,0-52 4,18 0-26</inkml:trace>
    </iact:actionData>
  </iact:action>
  <iact:action type="add" startTime="80155">
    <iact:property name="dataType"/>
    <iact:actionData xml:id="d27">
      <inkml:trace xmlns:inkml="http://www.w3.org/2003/InkML" xml:id="stk27" contextRef="#ctx0" brushRef="#br0">16122 6156 0</inkml:trace>
    </iact:actionData>
  </iact:action>
  <iact:action type="add" startTime="81397">
    <iact:property name="dataType"/>
    <iact:actionData xml:id="d28">
      <inkml:trace xmlns:inkml="http://www.w3.org/2003/InkML" xml:id="stk28" contextRef="#ctx0" brushRef="#br0">14394 5521 0,'0'18'22</inkml:trace>
    </iact:actionData>
  </iact:action>
  <iact:action type="add" startTime="82483">
    <iact:property name="dataType"/>
    <iact:actionData xml:id="d29">
      <inkml:trace xmlns:inkml="http://www.w3.org/2003/InkML" xml:id="stk29" contextRef="#ctx0" brushRef="#br0">17939 4251 0,'-18'35'14,"18"-17"-8,0 0 1,0-1 0,0 18 1,-17 1-2,17-1 3,0 18-1,-18-18 1,18 36-3,0-54 6,0 19-4,-17 34 15,17-52-18,0 35 23,0 35-12,0 53 0,0 0 2,0-88-2,0 18-13,0-36 5,0-17 6,0-1 3,17-17 82,-17 18-83,0 0-7,18-1 22</inkml:trace>
    </iact:actionData>
  </iact:action>
  <iact:action type="add" startTime="83965">
    <iact:property name="dataType"/>
    <iact:actionData xml:id="d30">
      <inkml:trace xmlns:inkml="http://www.w3.org/2003/InkML" xml:id="stk30" contextRef="#ctx0" brushRef="#br0">18151 5944 0,'0'36'13,"-18"-1"-5,-35 18 2,53-18 3,0-17-6,0 17 1,0-17 9,0-1 14,35-17 9,36 0-23,53 0-1,-89-17 1,-35-1-2,0 0 13,0 1-8,0-36-19,-35-71 17,17 71-2,-17 18 2,17 17-3,0-17 3,1 18-2,17-19-1,-18 19 1,18-19 1,0 1 0,124 17 0,-54 18 0,1 36-1,-18 17 0,-1 52 2,-16 1-1,-19-18 1,1-52-2,-18 17-14,0-36 10</inkml:trace>
    </iact:actionData>
  </iact:action>
  <iact:action type="add" startTime="86157">
    <iact:property name="dataType"/>
    <iact:actionData xml:id="d31">
      <inkml:trace xmlns:inkml="http://www.w3.org/2003/InkML" xml:id="stk31" contextRef="#ctx0" brushRef="#br0">17974 3951 0,'18'0'50,"0"0"107,-1 0-143,1 0 2,-18-18-1,18 1-12,-18-1 12,17 18 4,-17 18 87,0 17-99,0-17 11,0 17-2,0 0 0,0-17-4,0 0-4,-17-18 8,-1 0 0,18 17 140,18 19-148,-18-19 1,35 18-1,-18-17 11,-17 0-5,0-1 4,0 1-2,-35 17 1,-53 1 5,70-36-4,18 17-9,-17-17-8,-1 0 63,18-17-59,-18 17 10,18-18-1</inkml:trace>
    </iact:actionData>
  </iact:action>
  <iact:action type="add" startTime="87297">
    <iact:property name="dataType"/>
    <iact:actionData xml:id="d32">
      <inkml:trace xmlns:inkml="http://www.w3.org/2003/InkML" xml:id="stk32" contextRef="#ctx0" brushRef="#br0">18151 3863 0,'0'0'3,"17"0"6,-17-18-7,18 18 44,0 0-43,-1 0 14,19 18-2,-1 17 1,-17 18 1,17-18 3,-18-17-7,1 17-6,0 1-1,17-1-4,-17 0 5,-18 0 5,17-17 7,-17 0-4,0-1 0,0 1 17,0 0 7,0-36 67,0 0-99,18 18-1,0-35 6,-1 17 3,36-17-12,-18 18 4,36 17 2,17 0 6,-53 0 2,-17 0 1,17 0-1,1 17 3,-36 1-10,17-18 1,-17 17 12</inkml:trace>
    </iact:actionData>
  </iact:action>
  <iact:action type="add" startTime="93405">
    <iact:property name="dataType"/>
    <iact:actionData xml:id="d33">
      <inkml:trace xmlns:inkml="http://www.w3.org/2003/InkML" xml:id="stk33" contextRef="#ctx0" brushRef="#br0">7215 5450 0,'-18'36'141,"18"-1"-133,0 0-3,0 1 4,0-1-2,-18 0 2,18 18-2,0-35 3,0-1-4,0 19 6,-17 16-10,17-34 6,0 0 0,0 52 19,0 1 5,-18-18-14,18 0 1,0-36 0,0 19-18,0-19 0,0 1 8,0 17 8,0-17 2,0-1-1,0 1 8,0 0-12</inkml:trace>
    </iact:actionData>
  </iact:action>
  <iact:action type="add" startTime="101238">
    <iact:property name="dataType"/>
    <iact:actionData xml:id="d34">
      <inkml:trace xmlns:inkml="http://www.w3.org/2003/InkML" xml:id="stk34" contextRef="#ctx0" brushRef="#br0">4463 12418 0,'18'0'44,"-1"0"5,1 0-26,0 0 23,-1 0-29,18 0-16,36 0 15,-18 0 1,17 0 0,36-18 0,-53 18-1,18 0-12,-36 0 3,-17 0 6,-1 0-2,1 0 6,35 0-1,17 0 2,-17 0-1,-17 0-3,-1 0-13,0 0 0,0 0 6,-17 0 1,17 0 9,-17 0 37,0 0-27,-1 0 2,1 0-14,0 0-9,17 0 12,0 18-1,36-18 0,-18 0-1,17 0 1,-17 0 0,-35 0 0,17 0-15,-17 0 20</inkml:trace>
    </iact:actionData>
  </iact:action>
  <iact:action type="add" startTime="103380">
    <iact:property name="dataType"/>
    <iact:actionData xml:id="d35">
      <inkml:trace xmlns:inkml="http://www.w3.org/2003/InkML" xml:id="stk35" contextRef="#ctx0" brushRef="#br0">6491 11218 0,'0'18'68,"0"17"-52,0 1 7,0 16-4,0 1 13,0-17-15,-17-1-1,17-17 2,0-1-2,0 1-7</inkml:trace>
    </iact:actionData>
  </iact:action>
  <iact:action type="add" startTime="104376">
    <iact:property name="dataType"/>
    <iact:actionData xml:id="d36">
      <inkml:trace xmlns:inkml="http://www.w3.org/2003/InkML" xml:id="stk36" contextRef="#ctx0" brushRef="#br0">6386 11236 0,'17'0'90,"1"0"-72,0 0 4,-1 0 10,1 0-9,-1 0-8,1 0 3,0 0 6,-1 0-6,1 0-5,0 0-4,-1 0 5,19-18 3,-1 18-1,-18 0 3,1 0-3,0 0 1,-1 0 14,72-17-11,-54-1-8,18 18-10,35 0-1,-35 0 5,17 0 4,54 0 8,17 0 0,-106 0-6,18 0-10,0 0 0,-35 18 15,-1-18-5,1 0-8,0 17 44,17-17-31,18 0 1,-35 0 0,34 18-3,-16 0 0,-19-18 1,36 17 2,-17-17-2,-19 0-9,1 0 4,-1 0 6,1 18 0,17-18 0,-17 18 1,0-18-3,-1 0 17,1 0-15,0 0-1,-1 0 1,1 17 4,0-17 25,-1 0-15,1 0-24,-1 0 3,1 0 8,0 0-2,-1 0 3,1 0 15,0 0-3,-18 18 644,0-1-665,0 19 4,0-19-9,0 19 23,0-1 2,0-17-13,0-1 0,0 1-1</inkml:trace>
    </iact:actionData>
  </iact:action>
  <iact:action type="add" startTime="107149">
    <iact:property name="dataType"/>
    <iact:actionData xml:id="d37">
      <inkml:trace xmlns:inkml="http://www.w3.org/2003/InkML" xml:id="stk37" contextRef="#ctx0" brushRef="#br0">8061 11465 0,'18'0'59,"0"0"-27,-1 0-16,36 18 27,-35 0-25,-1-18-6,1 17-9,0-17 7,-18 18 8,17-18-15,-17 17 30,18-17-32,-18 18 85,18-18-78,-1 0 9,-17 18 5,18-18-12,0 0 43,-1-18-45,18 0 2,-35 1 7,36-1-16,-1 1 16,0-19-1,-17 1 4,-18 17-4,0 36 83,-18 17-92,-17 1 2,-36 69 7,36-87 0</inkml:trace>
    </iact:actionData>
  </iact:action>
  <iact:action type="add" startTime="109093">
    <iact:property name="dataType"/>
    <iact:actionData xml:id="d38">
      <inkml:trace xmlns:inkml="http://www.w3.org/2003/InkML" xml:id="stk38" contextRef="#ctx0" brushRef="#br0">6315 11465 0,'18'0'52,"-1"0"28,1 0-66,0 18-5,35 0 26,-36 17-17,18-18 0,-17 1-6,0-18-10,-18 18 15,17-18-1,1 0 2,0 0 20,-1 0 24,1 0-54,17 0 1,18-53 6,-18 0 3,18 35 0,-17 1-1,-19 17-4,1-18-2,0 18-8</inkml:trace>
    </iact:actionData>
  </iact:action>
  <iact:action type="add" startTime="111006">
    <iact:property name="dataType"/>
    <iact:actionData xml:id="d39">
      <inkml:trace xmlns:inkml="http://www.w3.org/2003/InkML" xml:id="stk39" contextRef="#ctx0" brushRef="#br0">7426 12224 0,'36'0'198,"-19"0"-185,1 0-7,-1 0-1,1 0 0,0 0 10,-1 0-10,1 0 0,0 0 10,-1 0 40,19 0-53,-1 0 14,18-18 0,17 0 1,-52 18 0,53 0 5,-54 0-9,36 0 3,-18 0 3,1 0-4,-19 0 5</inkml:trace>
    </iact:actionData>
  </iact:action>
  <iact:action type="add" startTime="112459">
    <iact:property name="dataType"/>
    <iact:actionData xml:id="d40">
      <inkml:trace xmlns:inkml="http://www.w3.org/2003/InkML" xml:id="stk40" contextRef="#ctx0" brushRef="#br0">6403 12418 0,'18'0'134,"0"0"-116,-1 0-13,18-18 4,1 0-2,-1 18 3,0-17-4,1 17-1,-19 0 8,54-18-10,52 18 24,-52 0 9,-54 0-11,-34 0 234,-1-17-239,-17 17-15,0 0 8,-124 0 5,71 17-2,-1-17 3,54 0-13,0 0 5,0 18 4,17-18 0,36 0 144,17 0-151,0 0 0,18 0 2,0-18 6,0 18 1,-35 0-1,-1 0-1,1-17 2,-1 17 1,1 0-2,0-18 1,-54 18 109,1 0-114,-71 0 1,-35 18 2,53-18 2,0 0 1,70 0-1,53 0 151,18 0-162,0 0 2,71-18 8,105 18 0,-88 0 1,-35 0 5,-35 0-11,-54 0-5,1 0 1,-18 18 111,-18-18-110,-17 17 4,-88 1 4,70-18-14,0 0 13,-36 0-1,54 17-12,0-17-1,17 0 6</inkml:trace>
    </iact:actionData>
  </iact:action>
  <iact:action type="add" startTime="121061">
    <iact:property name="dataType"/>
    <iact:actionData xml:id="d41">
      <inkml:trace xmlns:inkml="http://www.w3.org/2003/InkML" xml:id="stk41" contextRef="#ctx0" brushRef="#br0">8238 13053 0,'17'0'46,"1"0"33,17 0-33,1 0-23,-19 0-11,18 0-10,18 0 0,-17-18 15,17 18-3,-18 0-8,-18-17-3,1 17 1,0 0 15,17 0-16,-17 0 12,-1 0 2</inkml:trace>
    </iact:actionData>
  </iact:action>
  <iact:action type="add" startTime="132840">
    <iact:property name="dataType"/>
    <iact:actionData xml:id="d42">
      <inkml:trace xmlns:inkml="http://www.w3.org/2003/InkML" xml:id="stk42" contextRef="#ctx0" brushRef="#br0">2699 6297 0,'18'0'110,"-1"0"-101,19 18-2,-19-18-2,1 0 3,0 0 0,-1 0 0,1 0 6,17 0-10,0 0 12,-17 0-10,53 17 18,17-17 11,-53 0-17,-17 0-13,17 0 3,36 0 9,17 0 0,-35 0 0,70 0-16,-88 0 5,18 0 3,35 0 11,-35 0-4,-35 0 10,0 18-5,17-18-6,-17 0 2,-1 0 1,19 0-2,16 18-14,-34-18 14,0 0-1,17 0 1,-17 0 0,-1 0 1,1 0 11,0 0-5,-1 0-14,18 0 2,-17 0 6,0 0 1,-1 0 0,1 0 3,0 0 17,-1 0-29,1 0 16,0 0 8,-1 0-12,1 0 3,0 0 12,-1 0 29,1 0-40</inkml:trace>
    </iact:actionData>
  </iact:action>
  <iact:action type="add" startTime="135901">
    <iact:property name="dataType"/>
    <iact:actionData xml:id="d43">
      <inkml:trace xmlns:inkml="http://www.w3.org/2003/InkML" xml:id="stk43" contextRef="#ctx0" brushRef="#br0">2487 16757 0,'18'0'240,"35"0"-232,-18 0 3,1-18-5,34 18 1,-35 0 1,18 0 5,0 0-7,-18 0 1,160 0 18,104 36 8,-193-19-18,-88-17 2,-1 18 1,1-18-1,0 0-4,52 0-11,-34 18 6,-1-18 2,53 0 8,-53 0-2,1 0-2,-1 0 5,0 0-4,0 0 2,1 17-2,70 1-13,-89-18 4,18 0 2,36 17 10,-18-17-1,18 18 0,-36-18 0,0 0-2,36 0 1,-18 18 1,-36-18-16,1 0 6,-1 0 21,1 0 33,0 0-38,-1 0 22</inkml:trace>
    </iact:actionData>
  </iact:action>
  <iact:action type="add" startTime="141261">
    <iact:property name="dataType"/>
    <iact:actionData xml:id="d44">
      <inkml:trace xmlns:inkml="http://www.w3.org/2003/InkML" xml:id="stk44" contextRef="#ctx0" brushRef="#br0">4216 16581 0,'18'0'212,"17"0"-198,-17 0-11,17 0 8,-17 0 2,-1 0-10,18 0 6,1 0-1,-1 0 1,-17 0-1,-1 0 0,19 0-1,105 17 24,-18-17 2,-88 0-28,-17 0 15,0 0-9,-1 0 7,1 0-8,0 0-9,-1 0 17,18 0-17,-17 0 15,0 0 6,35 0-17,-18 0 3,-17 0-3,-1 0 4,19 0 7,-19 0 2,18 0-3,18 0 3,-17 0-2,-1 0 1,-17 0-2,17 0-14,-18 0 5,1 0 10,0 0 11,-18-17 285,0-1-286,0 0-20,0 1 9,0-1 0,0 0-5,0 1 7,0-1 19,0 0-13,0-17-13,0 18 5,-18-19 2,18 19 0,0-1-1,0 0 1,0-17-1,0 0 3,0 17-5,0 0-10,0 1 1,0-1 11,0 1 1,0-1 12,0 0-13,0 1 0,0-1 13,0-17-10,0 17 4,0 0-7,0 1 9,0-1-10,0 1-7,0-1 6,-18 0 4,18 1 3,-17 17 208,-1-18-214,-17 0 0,0 18 2,-1-17-16,1 17 3,0-18 10,-71 18 2,18-18 0,0 18-1,-1-17 1,1 17 3,53-18-4,-36 18-14,18 0 6,-17-17 4,-18 17 3,0 0 3,35 0-1,-18-18 3,-17 18-5,0 0 7,70 0-8,-35 0-9,35 0 3,1 18 229,17 17-226,0 0 1,0-17 4,-18 17-12,18 18 2,0-18 4,-17 18 8,17 0 1,0-35 2,0-1-10,0 1-7,-18 17 15,18-17-4,0 17 3,0 18-1,0-18 1,0-17-1,0 17 1,0-17 3,0 0 12,0-1 10</inkml:trace>
    </iact:actionData>
  </iact:action>
  <iact:action type="add" startTime="145867">
    <iact:property name="dataType"/>
    <iact:actionData xml:id="d45">
      <inkml:trace xmlns:inkml="http://www.w3.org/2003/InkML" xml:id="stk45" contextRef="#ctx0" brushRef="#br0">3863 15875 0,'0'18'3,"0"-1"3,0 1-1,0 0 4,0-1 7,-17 1-10,17-1 1,0 1 1,0 0 1,0-1 7,-18 19 17,18-19-4,0 19-24,0-19-1,0 1 4,-18 17 11,18 18-5,0-18 2,0 18 0,0-17 3,-17-19-18,17 1 15,0-1-1,0 1 1,0 17-10,0 1 13,0-19 4,-18-17-22,18 18 16,0 0 0,0-1 2,0 1-2,0 17 105,0-17-118,18 17 5,-18 0 5,17 1 2,19-1-12,-36-17 1,17-18 8,1 17-1,35 1 5,0-18-2,0 0 2,-18 0-1,53 0 3,-35-18-1,35 18-1,0-17-2,-35 17-12,0 0 10,18 0 3,52-18 1,-35 18 0,-52 0-2,17 0-10,0 0-2,-1 0 2,19 0 1,17 0 9,-70 0 3,0 0-4,-1 0 8,1 0-6,-1 0 12,1 0-18,0 0-2,-1 0 9,36 0-1,18 0 0,-54 0 1,1 0 1,0 0 40,-18-18 4,17 1-37,-17-1-1,18 0-9,-18-17-13,0 17 3,18-17 4,-1-53 7,1 17 8,-18 36-16,0 0-5,0 0 3,0 17 3,0-53 8,0 1 2,0 34 3,0-16-19,0 16 3,0 19 9,0-1 1,0 0 150,0 1-150,0-19-5,0 1-1,-53 18 6,-18-36 0,-70 17 0,88 36 1,-35 0-16,53-17 4,-18 17 5,-18 0 7,54 0 15</inkml:trace>
    </iact:actionData>
  </iact:action>
  <iact:action type="add" startTime="148866">
    <iact:property name="dataType"/>
    <iact:actionData xml:id="d46">
      <inkml:trace xmlns:inkml="http://www.w3.org/2003/InkML" xml:id="stk46" contextRef="#ctx0" brushRef="#br0">5856 16528 0,'18'0'112,"0"0"-92,-1 0-7,19 0-4,-1 0-2,18 0 2,0 0-2,-18 0 2,18 0-2,53 0 19,70-18 13,-158 18-35,17-18 3,-17 18-2,-1 0 7,1 0 4,0 0 0,52 0 2,-52 0-2,17 0 2,0 0 10,-17 0-24,-18-17 0,35 17 10,-17 0 0,17 0-10,1 0-2,-19 0 1,54 0 6,-1 0 7,36 17 1,18 1 4,17 17-7,53 18 2,-36-18-1,-16-17 1,-37 0 5,-52-18-8,18 17-11,-53-17 12,-1 0-13,18 18 15,-17-18 17</inkml:trace>
    </iact:actionData>
  </iact:action>
  <iact:action type="add" startTime="157852">
    <iact:property name="dataType"/>
    <iact:actionData xml:id="d47">
      <inkml:trace xmlns:inkml="http://www.w3.org/2003/InkML" xml:id="stk47" contextRef="#ctx0" brushRef="#br0">6439 16387 0,'0'17'75,"0"1"-59,0-1 1,0 1 0,0 0 22,0 52-29,0-52-7,0 52-1,0-17 4,0 0 2,0 0 10,0 0-3,0-35 7,0 17-7,17 0-13,-17 18 5,0-17 12,0-1-17,18 18 14,-18 0 1,17 0 2,-17 35 0,18-18-5,17-17 7,-35-35-11,0-1-7,0 1 1,18 0 3,0-18 166,35 0-156,35 0-1,-35 0-3,141 0 4,-18 0 2,-52 17-3,-19 1 0,-16-18-11,-37 0-2,-34 18 0,0-18 17</inkml:trace>
    </iact:actionData>
  </iact:action>
  <iact:action type="add" startTime="158965">
    <iact:property name="dataType"/>
    <iact:actionData xml:id="d48">
      <inkml:trace xmlns:inkml="http://www.w3.org/2003/InkML" xml:id="stk48" contextRef="#ctx0" brushRef="#br0">7532 17551 0,'35'35'154,"36"18"-146,35 17-1,-53-34 2,35 34 8,-35-34 0,-53-19-1,-18-17 165,1 0-174,-1 0 6,0 0 5,1 0 4,-19-17 1,19-1-16,-1 0 5,18 1 4</inkml:trace>
    </iact:actionData>
  </iact:action>
  <iact:action type="add" startTime="159749">
    <iact:property name="dataType"/>
    <iact:actionData xml:id="d49">
      <inkml:trace xmlns:inkml="http://www.w3.org/2003/InkML" xml:id="stk49" contextRef="#ctx0" brushRef="#br0">8273 17286 0,'18'106'34,"-18"-53"-25,0 88 9,-53 35-2,35-87 1,0-37-1,18-16 1,-17-36 91,17-36-101,0-16 0,17-37 4,36-105 13,0 106-15,-35 35-6,17-35-2,-35 35 7,35-17-1,-17 34 6,0-52 4,-1 53-1,1 0-14,-18 17-1,18 18 6,-18-18 10,17 18 35,1 18-43,17 17 5,71 124 3,-35-71-2,-1 0-14,1 71 0,-18-35 4,17-1 6,1 36 7,17 52-2,-35-122 0,-36-36 0,1-36 2,-36-34 93,18-1-101,0 0 5,-17 1-2,-1-19-10,-17 1-2,-18-35 4,18 17 19,-53-36-23,-36 36 16,1-17 0,17-1 0,53 54 2,35-1-6,1 0-8,-1 18-3,0-17 3,18-1 0,0 1 11,-17 17-1,17-18 80,0 0-93,17 1 20</inkml:trace>
    </iact:actionData>
  </iact:action>
  <iact:action type="add" startTime="161100">
    <iact:property name="dataType"/>
    <iact:actionData xml:id="d50">
      <inkml:trace xmlns:inkml="http://www.w3.org/2003/InkML" xml:id="stk50" contextRef="#ctx0" brushRef="#br0">9296 17251 0,'0'17'87,"-35"1"-81,-106 53 27,88-54 1,35-17-18,0 0 3,18 18 122,0 0-133,0 17 9,0-18-3,0 89-13,18-53 5,-18-17 6,35 105 4,18 0 1,-35-35-1,17-18 7,-35-53-14,35 18-4,-35-35 0,18-1 123,0-17-106,-1 18-13,19-18 7,17 0 0,0 0 1,-1 0 0,19 0 0,0 0-2,-36 0 3,-35-18-4,17 18-12</inkml:trace>
    </iact:actionData>
  </iact:action>
  <iact:action type="add" startTime="162246">
    <iact:property name="dataType"/>
    <iact:actionData xml:id="d51">
      <inkml:trace xmlns:inkml="http://www.w3.org/2003/InkML" xml:id="stk51" contextRef="#ctx0" brushRef="#br0">9825 17780 0,'18'18'36,"-18"17"-27,35 106 8,-17 35 18,-18-123-19,0-17-1,0-19 2,0 1-1,0 0-1,0-1 9,0-34 9,0-19-23</inkml:trace>
    </iact:actionData>
  </iact:action>
  <iact:action type="add" startTime="162765">
    <iact:property name="dataType"/>
    <iact:actionData xml:id="d52">
      <inkml:trace xmlns:inkml="http://www.w3.org/2003/InkML" xml:id="stk52" contextRef="#ctx0" brushRef="#br0">10125 17851 0,'0'0'0,"18"-18"1,-1 18 2,1 0 6,0-18 5,-1 18 4,1 0 0,0 0 3,-18 18 26,0 17-35,0 18 6,0 18-4,0-18-11,-18 0-2,-17 17 5,17-17 18,-17-18-23,17-35 85,18-17-71,-18-19 1,18 19-2,0-19-12,0 1 0,0 18 11,18-1-6,0 0 4,35 1 8,88 17-3,106 88 4,-141-71-9,-18 54-7,35-18 0,1-18-2,-71-17 5,123 70 9,-141-70 1,-35-1 0,0-70 32,18 18-33</inkml:trace>
    </iact:actionData>
  </iact:action>
  <iact:action type="add" startTime="163702">
    <iact:property name="dataType"/>
    <iact:actionData xml:id="d53">
      <inkml:trace xmlns:inkml="http://www.w3.org/2003/InkML" xml:id="stk53" contextRef="#ctx0" brushRef="#br0">10831 17304 0,'0'-18'27,"17"0"-14,19 1-6,-1-1 6,53 18-10,-35 0 7,35-35-4,53 35 23,-70 0 3,-71 18 33,17 17-56,-17 0 13,36 53-21,-19 53 16,1-52 1,0-1 1,-1-18-6,-17-34-12,18-1 2,-18 0 10,18 89 8,-1-36 0,-17-53-14,0 18-4,0-35 2,0 17 5,0 0 8,0 18-14,0-35 8,0 35 5,0-36-2,0 1-9,0 0 39,-35-1-34,0 1-6,-71 0 11,18-1 1,17-17 0,0 0 2,54 0-6,-18 18-11,17-18-1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0419" name="Rectangle 102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FAC0BD-D55E-42F1-A78B-CEB85FFF9202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8883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586E3D-3400-4B97-8C1F-CC6570A643EE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8E98A5-28E6-4CE4-901C-38BCE9659CB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54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92EFFBF-83D8-4FF5-83A9-CF5A63CF9F0E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1E1A64-B013-4992-AAA2-5B037F2337E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56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ED7801-9340-4B86-B224-2EDB6C25097D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329C50-67D3-4E51-A5AD-8C7CE1ECB481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E4A13C-2939-497A-98C5-6D36809509E7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A975670-8367-4372-BA9E-A2EEB725A03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745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A2E29C4-E903-4612-9486-DB602B760BB4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C4FE8C-A84C-4D44-871F-0E8F233EF15D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6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9C18C8E-FD93-4BFB-815B-6FB9CBA0C090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EB21CC-9F5B-40E3-B2C7-17B0979B4B7E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80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F8C760-CFD2-409C-B7D7-358A43D2CDEE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6178A1-C8B9-4841-89DC-F576A521564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28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FB4D60C-E302-4677-9CC3-BE782CA8EF9B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070F52F-80C9-45CF-9C08-495CF57CA50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1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FEE9A1-3133-4EE7-9ABF-944F7A247D35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43697B1-808C-4B56-A3B8-66E9CEA55A5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3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1C8E19-B932-4A7D-8AFC-4DC4F13EDE72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174415-5953-456C-B36D-E22C69AB3CE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264887B-364D-4664-9D8E-53995C078A0C}" type="datetimeFigureOut">
              <a:rPr lang="en-US" smtClean="0"/>
              <a:pPr>
                <a:defRPr/>
              </a:pPr>
              <a:t>4/25/2021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2461F90-204C-4BEA-97E6-C3F01C54D10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05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microsoft.com/office/2011/relationships/inkAction" Target="../ink/inkAction6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microsoft.com/office/2011/relationships/inkAction" Target="../ink/inkAction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png"/><Relationship Id="rId5" Type="http://schemas.microsoft.com/office/2011/relationships/inkAction" Target="../ink/inkAction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5.png"/><Relationship Id="rId5" Type="http://schemas.microsoft.com/office/2011/relationships/inkAction" Target="../ink/inkAction1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7.png"/><Relationship Id="rId5" Type="http://schemas.microsoft.com/office/2011/relationships/inkAction" Target="../ink/inkAction1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0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2.png"/><Relationship Id="rId5" Type="http://schemas.microsoft.com/office/2011/relationships/inkAction" Target="../ink/inkAction1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7.xml"/><Relationship Id="rId7" Type="http://schemas.microsoft.com/office/2011/relationships/inkAction" Target="../ink/inkAction1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38.png"/><Relationship Id="rId5" Type="http://schemas.microsoft.com/office/2011/relationships/inkAction" Target="../ink/inkAction1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1.png"/><Relationship Id="rId11" Type="http://schemas.openxmlformats.org/officeDocument/2006/relationships/image" Target="../media/image2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9.png"/><Relationship Id="rId9" Type="http://schemas.microsoft.com/office/2011/relationships/inkAction" Target="../ink/inkAction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47.png"/><Relationship Id="rId11" Type="http://schemas.microsoft.com/office/2011/relationships/inkAction" Target="../ink/inkAction17.xml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2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microsoft.com/office/2011/relationships/inkAction" Target="../ink/inkAction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Instruction format &amp;  example of assembly language(MIPS ISA)</a:t>
            </a:r>
          </a:p>
        </p:txBody>
      </p:sp>
      <p:sp>
        <p:nvSpPr>
          <p:cNvPr id="5837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59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0"/>
            <a:ext cx="8384828" cy="1943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935585"/>
            <a:ext cx="8280920" cy="48643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2800" y="399960"/>
              <a:ext cx="7855200" cy="6363000"/>
            </p14:xfrm>
          </p:contentPart>
        </mc:Choice>
        <mc:Fallback xmlns=""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440" y="390600"/>
                <a:ext cx="7873920" cy="63817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595"/>
    </mc:Choice>
    <mc:Fallback xmlns="">
      <p:transition spd="slow" advTm="220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836712"/>
            <a:ext cx="8555193" cy="30243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3920" y="361800"/>
              <a:ext cx="3512160" cy="384876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4560" y="352440"/>
                <a:ext cx="3530880" cy="3867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0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142"/>
    </mc:Choice>
    <mc:Fallback xmlns="">
      <p:transition spd="slow" advTm="95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16632"/>
            <a:ext cx="8067675" cy="2486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10" y="3789040"/>
            <a:ext cx="7715250" cy="10191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0600" y="1193760"/>
              <a:ext cx="7544160" cy="356292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1240" y="1184400"/>
                <a:ext cx="7562880" cy="35816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3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641"/>
    </mc:Choice>
    <mc:Fallback xmlns="">
      <p:transition spd="slow" advTm="9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332656"/>
            <a:ext cx="7981950" cy="1781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492896"/>
            <a:ext cx="6715125" cy="638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3573016"/>
            <a:ext cx="4772025" cy="495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438120" y="654120"/>
              <a:ext cx="9563400" cy="443880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447480" y="644760"/>
                <a:ext cx="9582120" cy="445752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0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95"/>
    </mc:Choice>
    <mc:Fallback xmlns="">
      <p:transition spd="slow" advTm="129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50" y="757237"/>
            <a:ext cx="8039100" cy="53435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6880" y="1104840"/>
              <a:ext cx="6503040" cy="556308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7520" y="1095480"/>
                <a:ext cx="6521760" cy="5581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90"/>
    </mc:Choice>
    <mc:Fallback xmlns="">
      <p:transition spd="slow" advTm="170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11" y="2564904"/>
            <a:ext cx="8815111" cy="20611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10" name="Ink 9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51280" y="425520"/>
              <a:ext cx="7080480" cy="4604040"/>
            </p14:xfrm>
          </p:contentPart>
        </mc:Choice>
        <mc:Fallback xmlns="">
          <p:pic>
            <p:nvPicPr>
              <p:cNvPr id="10" name="Ink 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1920" y="416160"/>
                <a:ext cx="7099200" cy="46227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181"/>
    </mc:Choice>
    <mc:Fallback xmlns="">
      <p:transition spd="slow" advTm="221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371600"/>
            <a:ext cx="8420100" cy="411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19360" y="2552760"/>
              <a:ext cx="6775560" cy="257220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0000" y="2543400"/>
                <a:ext cx="6794280" cy="25909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7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61"/>
    </mc:Choice>
    <mc:Fallback xmlns="">
      <p:transition spd="slow" advTm="75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116632"/>
            <a:ext cx="7972425" cy="4381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4625768"/>
            <a:ext cx="7991475" cy="2200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6120" y="463680"/>
              <a:ext cx="9017280" cy="588672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480" y="454320"/>
                <a:ext cx="9036000" cy="5905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7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240"/>
    </mc:Choice>
    <mc:Fallback xmlns="">
      <p:transition spd="slow" advTm="221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7" y="1643062"/>
            <a:ext cx="8353425" cy="3571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9680" y="2457360"/>
              <a:ext cx="1994040" cy="105444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0320" y="2448000"/>
                <a:ext cx="2012760" cy="10731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9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06"/>
    </mc:Choice>
    <mc:Fallback xmlns="">
      <p:transition spd="slow" advTm="27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1268760"/>
            <a:ext cx="8372475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3501008"/>
            <a:ext cx="65151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600" y="4581128"/>
            <a:ext cx="8448675" cy="9048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7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7960" y="1771560"/>
              <a:ext cx="8217360" cy="3943800"/>
            </p14:xfrm>
          </p:contentPart>
        </mc:Choice>
        <mc:Fallback xmlns=""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8600" y="1762200"/>
                <a:ext cx="8236080" cy="39625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20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83"/>
    </mc:Choice>
    <mc:Fallback xmlns="">
      <p:transition spd="slow" advTm="1299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format (PDP)</a:t>
            </a:r>
          </a:p>
          <a:p>
            <a:r>
              <a:rPr lang="en-US" dirty="0" err="1"/>
              <a:t>Contoh</a:t>
            </a:r>
            <a:r>
              <a:rPr lang="en-US" dirty="0"/>
              <a:t> Bahasa assembly (MIPS ISA)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3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47"/>
    </mc:Choice>
    <mc:Fallback xmlns="">
      <p:transition spd="slow" advTm="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764704"/>
            <a:ext cx="8829163" cy="4680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3040" y="1136520"/>
              <a:ext cx="6477480" cy="420408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3680" y="1127160"/>
                <a:ext cx="6496200" cy="42228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12"/>
    </mc:Choice>
    <mc:Fallback xmlns="">
      <p:transition spd="slow" advTm="73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3528" y="188640"/>
            <a:ext cx="7972425" cy="5509120"/>
            <a:chOff x="323528" y="188640"/>
            <a:chExt cx="7972425" cy="550912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528" y="188640"/>
              <a:ext cx="7972425" cy="20859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5536" y="2708920"/>
              <a:ext cx="5991225" cy="6762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5536" y="3533750"/>
              <a:ext cx="7019925" cy="5715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5536" y="4253805"/>
              <a:ext cx="3514725" cy="5048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5536" y="4907185"/>
              <a:ext cx="7200900" cy="790575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9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14440" y="673200"/>
              <a:ext cx="7023600" cy="4883400"/>
            </p14:xfrm>
          </p:contentPart>
        </mc:Choice>
        <mc:Fallback xmlns=""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5080" y="663840"/>
                <a:ext cx="7042320" cy="49021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1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62"/>
    </mc:Choice>
    <mc:Fallback xmlns="">
      <p:transition spd="slow" advTm="140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5536" y="0"/>
            <a:ext cx="8036216" cy="6577337"/>
            <a:chOff x="475057" y="74166"/>
            <a:chExt cx="8036216" cy="657733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698" y="74166"/>
              <a:ext cx="8029575" cy="26955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1698" y="2969163"/>
              <a:ext cx="6657975" cy="48577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057" y="3502388"/>
              <a:ext cx="6524625" cy="52387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552" y="4634643"/>
              <a:ext cx="6686550" cy="6000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146" y="4054408"/>
              <a:ext cx="6229350" cy="5143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5689" y="5310313"/>
              <a:ext cx="4457700" cy="5238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5689" y="5927603"/>
              <a:ext cx="5095875" cy="7239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11">
            <p14:nvContentPartPr>
              <p14:cNvPr id="14" name="Ink 1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355320" y="177840"/>
              <a:ext cx="9150480" cy="5937480"/>
            </p14:xfrm>
          </p:contentPart>
        </mc:Choice>
        <mc:Fallback xmlns="">
          <p:pic>
            <p:nvPicPr>
              <p:cNvPr id="14" name="Ink 1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364680" y="168480"/>
                <a:ext cx="9169200" cy="59562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Audio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0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315"/>
    </mc:Choice>
    <mc:Fallback xmlns="">
      <p:transition spd="slow" advTm="271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548680"/>
            <a:ext cx="7995245" cy="346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1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04664"/>
            <a:ext cx="71151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4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Instruction Formats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Instruction format </a:t>
            </a:r>
            <a:r>
              <a:rPr lang="en-US" altLang="en-US" dirty="0" err="1"/>
              <a:t>mendefinisikan</a:t>
            </a:r>
            <a:r>
              <a:rPr lang="en-US" altLang="en-US" dirty="0"/>
              <a:t> layout  </a:t>
            </a:r>
            <a:r>
              <a:rPr lang="en-US" altLang="en-US" dirty="0" err="1"/>
              <a:t>dari</a:t>
            </a:r>
            <a:r>
              <a:rPr lang="en-US" altLang="en-US" dirty="0"/>
              <a:t> bit 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sebuah</a:t>
            </a:r>
            <a:r>
              <a:rPr lang="en-US" altLang="en-US" dirty="0"/>
              <a:t> </a:t>
            </a:r>
            <a:r>
              <a:rPr lang="en-US" altLang="en-US" dirty="0" err="1"/>
              <a:t>instruksi</a:t>
            </a:r>
            <a:r>
              <a:rPr lang="en-US" altLang="en-US" dirty="0"/>
              <a:t> </a:t>
            </a:r>
          </a:p>
          <a:p>
            <a:pPr eaLnBrk="1" hangingPunct="1"/>
            <a:r>
              <a:rPr lang="en-US" altLang="en-US" dirty="0"/>
              <a:t>Instruction format </a:t>
            </a:r>
            <a:r>
              <a:rPr lang="en-US" altLang="en-US" dirty="0" err="1"/>
              <a:t>harus</a:t>
            </a:r>
            <a:r>
              <a:rPr lang="en-US" altLang="en-US" dirty="0"/>
              <a:t> </a:t>
            </a:r>
            <a:r>
              <a:rPr lang="en-US" altLang="en-US" dirty="0" err="1"/>
              <a:t>meliputi</a:t>
            </a:r>
            <a:r>
              <a:rPr lang="en-US" altLang="en-US" dirty="0"/>
              <a:t>:</a:t>
            </a:r>
          </a:p>
          <a:p>
            <a:pPr lvl="1" eaLnBrk="1" hangingPunct="1"/>
            <a:r>
              <a:rPr lang="en-US" altLang="en-US" dirty="0"/>
              <a:t>Includes opcode</a:t>
            </a:r>
          </a:p>
          <a:p>
            <a:pPr lvl="1" eaLnBrk="1" hangingPunct="1"/>
            <a:r>
              <a:rPr lang="en-US" altLang="en-US" dirty="0"/>
              <a:t>Includes (implicit or explicit) operand(s)</a:t>
            </a:r>
          </a:p>
          <a:p>
            <a:pPr lvl="1" eaLnBrk="1" hangingPunct="1"/>
            <a:r>
              <a:rPr lang="en-US" altLang="en-US" dirty="0"/>
              <a:t>Addressing mode (implicit/explicit)</a:t>
            </a:r>
          </a:p>
          <a:p>
            <a:pPr eaLnBrk="1" hangingPunct="1"/>
            <a:r>
              <a:rPr lang="en-US" altLang="en-US" dirty="0" err="1"/>
              <a:t>Lebih</a:t>
            </a:r>
            <a:r>
              <a:rPr lang="en-US" altLang="en-US" dirty="0"/>
              <a:t> </a:t>
            </a:r>
            <a:r>
              <a:rPr lang="en-US" altLang="en-US" dirty="0" err="1"/>
              <a:t>dari</a:t>
            </a:r>
            <a:r>
              <a:rPr lang="en-US" altLang="en-US" dirty="0"/>
              <a:t> </a:t>
            </a:r>
            <a:r>
              <a:rPr lang="en-US" altLang="en-US" dirty="0" err="1"/>
              <a:t>satu</a:t>
            </a:r>
            <a:r>
              <a:rPr lang="en-US" altLang="en-US" dirty="0"/>
              <a:t> instruction format </a:t>
            </a:r>
            <a:r>
              <a:rPr lang="en-US" altLang="en-US" dirty="0" err="1"/>
              <a:t>pada</a:t>
            </a:r>
            <a:r>
              <a:rPr lang="en-US" altLang="en-US" dirty="0"/>
              <a:t> </a:t>
            </a:r>
            <a:r>
              <a:rPr lang="en-US" altLang="en-US" dirty="0" err="1"/>
              <a:t>sebuah</a:t>
            </a:r>
            <a:r>
              <a:rPr lang="en-US" altLang="en-US" dirty="0"/>
              <a:t> instruction set</a:t>
            </a:r>
          </a:p>
          <a:p>
            <a:pPr eaLnBrk="1" hangingPunct="1"/>
            <a:r>
              <a:rPr lang="en-US" altLang="en-US" dirty="0" err="1"/>
              <a:t>Beberapa</a:t>
            </a:r>
            <a:r>
              <a:rPr lang="en-US" altLang="en-US" dirty="0"/>
              <a:t> </a:t>
            </a:r>
            <a:r>
              <a:rPr lang="en-US" altLang="en-US" dirty="0" err="1"/>
              <a:t>aspek</a:t>
            </a:r>
            <a:r>
              <a:rPr lang="en-US" altLang="en-US" dirty="0"/>
              <a:t>:</a:t>
            </a:r>
          </a:p>
          <a:p>
            <a:pPr lvl="1" eaLnBrk="1" hangingPunct="1"/>
            <a:r>
              <a:rPr lang="en-US" altLang="en-US" dirty="0"/>
              <a:t>Instruction length</a:t>
            </a:r>
          </a:p>
          <a:p>
            <a:pPr lvl="1" eaLnBrk="1" hangingPunct="1"/>
            <a:r>
              <a:rPr lang="en-US" altLang="en-US" dirty="0"/>
              <a:t>Allocation of bits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3840" y="2070000"/>
              <a:ext cx="7861680" cy="294048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4480" y="2060640"/>
                <a:ext cx="7880400" cy="2959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05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Instruction Length</a:t>
            </a:r>
          </a:p>
        </p:txBody>
      </p:sp>
      <p:sp>
        <p:nvSpPr>
          <p:cNvPr id="61443" name="Rectangle 205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Dipengaruhi</a:t>
            </a:r>
            <a:r>
              <a:rPr lang="en-US" altLang="en-US" dirty="0"/>
              <a:t> </a:t>
            </a:r>
            <a:r>
              <a:rPr lang="en-US" altLang="en-US" dirty="0" err="1"/>
              <a:t>dan</a:t>
            </a:r>
            <a:r>
              <a:rPr lang="en-US" altLang="en-US" dirty="0"/>
              <a:t> </a:t>
            </a:r>
            <a:r>
              <a:rPr lang="en-US" altLang="en-US" dirty="0" err="1"/>
              <a:t>mempengaruhi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Memory size</a:t>
            </a:r>
          </a:p>
          <a:p>
            <a:pPr lvl="1" eaLnBrk="1" hangingPunct="1"/>
            <a:r>
              <a:rPr lang="en-US" altLang="en-US" dirty="0"/>
              <a:t>Memory organization</a:t>
            </a:r>
          </a:p>
          <a:p>
            <a:pPr lvl="1" eaLnBrk="1" hangingPunct="1"/>
            <a:r>
              <a:rPr lang="en-US" altLang="en-US" dirty="0"/>
              <a:t>Bus structure</a:t>
            </a:r>
          </a:p>
          <a:p>
            <a:pPr lvl="1" eaLnBrk="1" hangingPunct="1"/>
            <a:r>
              <a:rPr lang="en-US" altLang="en-US" dirty="0"/>
              <a:t>CPU complexity</a:t>
            </a:r>
          </a:p>
          <a:p>
            <a:pPr lvl="1" eaLnBrk="1" hangingPunct="1"/>
            <a:r>
              <a:rPr lang="en-US" altLang="en-US" dirty="0"/>
              <a:t>CPU speed</a:t>
            </a:r>
          </a:p>
          <a:p>
            <a:pPr eaLnBrk="1" hangingPunct="1"/>
            <a:r>
              <a:rPr lang="en-US" altLang="en-US" dirty="0"/>
              <a:t>Trade off </a:t>
            </a:r>
            <a:r>
              <a:rPr lang="en-US" altLang="en-US" dirty="0" err="1"/>
              <a:t>antara</a:t>
            </a:r>
            <a:r>
              <a:rPr lang="en-US" altLang="en-US" dirty="0"/>
              <a:t> powerful instruction repertoire and saving space</a:t>
            </a:r>
          </a:p>
          <a:p>
            <a:pPr lvl="1" eaLnBrk="1" hangingPunct="1"/>
            <a:r>
              <a:rPr lang="en-US" altLang="en-US" dirty="0"/>
              <a:t>Programmer: </a:t>
            </a:r>
            <a:r>
              <a:rPr lang="en-US" altLang="en-US" dirty="0" err="1"/>
              <a:t>ingin</a:t>
            </a:r>
            <a:r>
              <a:rPr lang="en-US" altLang="en-US" dirty="0"/>
              <a:t> </a:t>
            </a:r>
            <a:r>
              <a:rPr lang="en-US" altLang="en-US" dirty="0" err="1"/>
              <a:t>instruksi</a:t>
            </a:r>
            <a:r>
              <a:rPr lang="en-US" altLang="en-US" dirty="0"/>
              <a:t> </a:t>
            </a:r>
            <a:r>
              <a:rPr lang="en-US" altLang="en-US" dirty="0" err="1"/>
              <a:t>panjang</a:t>
            </a:r>
            <a:r>
              <a:rPr lang="en-US" altLang="en-US" dirty="0"/>
              <a:t> agar powerful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1700" y="6235700"/>
            <a:ext cx="4064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20600" y="1428840"/>
              <a:ext cx="6731280" cy="413424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29960" y="1419480"/>
                <a:ext cx="6750000" cy="41529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479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Allocation of Bits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Number of addressing modes</a:t>
            </a:r>
          </a:p>
          <a:p>
            <a:pPr eaLnBrk="1" hangingPunct="1"/>
            <a:r>
              <a:rPr lang="en-US" altLang="en-US"/>
              <a:t>Number of operands</a:t>
            </a:r>
          </a:p>
          <a:p>
            <a:pPr eaLnBrk="1" hangingPunct="1"/>
            <a:r>
              <a:rPr lang="en-US" altLang="en-US"/>
              <a:t>Register versus memory</a:t>
            </a:r>
          </a:p>
          <a:p>
            <a:pPr eaLnBrk="1" hangingPunct="1"/>
            <a:r>
              <a:rPr lang="en-US" altLang="en-US"/>
              <a:t>Number of register sets</a:t>
            </a:r>
          </a:p>
          <a:p>
            <a:pPr eaLnBrk="1" hangingPunct="1"/>
            <a:r>
              <a:rPr lang="en-US" altLang="en-US"/>
              <a:t>Address range</a:t>
            </a:r>
          </a:p>
          <a:p>
            <a:pPr eaLnBrk="1" hangingPunct="1"/>
            <a:r>
              <a:rPr lang="en-US" altLang="en-US"/>
              <a:t>Address granularity</a:t>
            </a:r>
          </a:p>
          <a:p>
            <a:pPr eaLnBrk="1" hangingPunct="1"/>
            <a:endParaRPr lang="en-US" altLang="en-US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38160" y="762120"/>
              <a:ext cx="9233280" cy="511848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7520" y="752760"/>
                <a:ext cx="9252000" cy="5137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16"/>
    </mc:Choice>
    <mc:Fallback xmlns="">
      <p:transition spd="slow" advTm="89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2874963" cy="4951413"/>
          </a:xfrm>
        </p:spPr>
        <p:txBody>
          <a:bodyPr/>
          <a:lstStyle/>
          <a:p>
            <a:pPr eaLnBrk="1" hangingPunct="1"/>
            <a:r>
              <a:rPr lang="en-GB" altLang="en-US"/>
              <a:t>PDP-8 Instruction Format</a:t>
            </a:r>
          </a:p>
        </p:txBody>
      </p:sp>
      <p:pic>
        <p:nvPicPr>
          <p:cNvPr id="6553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0" t="8752" r="9227" b="42401"/>
          <a:stretch>
            <a:fillRect/>
          </a:stretch>
        </p:blipFill>
        <p:spPr bwMode="auto">
          <a:xfrm>
            <a:off x="179512" y="1700808"/>
            <a:ext cx="6523037" cy="497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920" y="184320"/>
              <a:ext cx="8134920" cy="534672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60" y="174960"/>
                <a:ext cx="8153640" cy="5365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013"/>
    </mc:Choice>
    <mc:Fallback xmlns="">
      <p:transition spd="slow" advTm="149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PDP-10 Instruction Format</a:t>
            </a:r>
          </a:p>
        </p:txBody>
      </p:sp>
      <p:pic>
        <p:nvPicPr>
          <p:cNvPr id="6656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t="11247" r="6648" b="73286"/>
          <a:stretch>
            <a:fillRect/>
          </a:stretch>
        </p:blipFill>
        <p:spPr bwMode="auto">
          <a:xfrm>
            <a:off x="381000" y="2112963"/>
            <a:ext cx="8458200" cy="116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30"/>
    </mc:Choice>
    <mc:Fallback xmlns="">
      <p:transition spd="slow" advTm="14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/>
              <a:t>PDP-11 Instruction Format</a:t>
            </a:r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8435" r="4477" b="11424"/>
          <a:stretch>
            <a:fillRect/>
          </a:stretch>
        </p:blipFill>
        <p:spPr bwMode="auto">
          <a:xfrm>
            <a:off x="179388" y="404813"/>
            <a:ext cx="8458200" cy="5808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7"/>
    </mc:Choice>
    <mc:Fallback xmlns="">
      <p:transition spd="slow" advTm="12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MIPS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31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63"/>
    </mc:Choice>
    <mc:Fallback xmlns="">
      <p:transition spd="slow" advTm="29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1359</TotalTime>
  <Words>132</Words>
  <Application>Microsoft Office PowerPoint</Application>
  <PresentationFormat>Tampilan Layar (4:3)</PresentationFormat>
  <Paragraphs>34</Paragraphs>
  <Slides>24</Slides>
  <Notes>3</Notes>
  <HiddenSlides>0</HiddenSlides>
  <MMClips>22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24</vt:i4>
      </vt:variant>
    </vt:vector>
  </HeadingPairs>
  <TitlesOfParts>
    <vt:vector size="25" baseType="lpstr">
      <vt:lpstr>Office Theme</vt:lpstr>
      <vt:lpstr>Instruction format &amp;  example of assembly language(MIPS ISA)</vt:lpstr>
      <vt:lpstr>Overview</vt:lpstr>
      <vt:lpstr>Instruction Formats</vt:lpstr>
      <vt:lpstr>Instruction Length</vt:lpstr>
      <vt:lpstr>Allocation of Bits</vt:lpstr>
      <vt:lpstr>PDP-8 Instruction Format</vt:lpstr>
      <vt:lpstr>PDP-10 Instruction Format</vt:lpstr>
      <vt:lpstr>PDP-11 Instruction Format</vt:lpstr>
      <vt:lpstr>MIPS 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Addressing Modes</dc:title>
  <dc:creator>Adrian &amp; Wendy</dc:creator>
  <cp:lastModifiedBy>Rismi Yati</cp:lastModifiedBy>
  <cp:revision>99</cp:revision>
  <dcterms:created xsi:type="dcterms:W3CDTF">1998-10-18T09:28:37Z</dcterms:created>
  <dcterms:modified xsi:type="dcterms:W3CDTF">2021-04-25T14:46:31Z</dcterms:modified>
</cp:coreProperties>
</file>